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58" r:id="rId6"/>
    <p:sldId id="260" r:id="rId7"/>
    <p:sldId id="261" r:id="rId8"/>
    <p:sldId id="262" r:id="rId9"/>
    <p:sldId id="263" r:id="rId10"/>
  </p:sldIdLst>
  <p:sldSz cx="13439775" cy="7559675"/>
  <p:notesSz cx="6858000" cy="9144000"/>
  <p:defaultTextStyle>
    <a:defPPr>
      <a:defRPr lang="en-US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71"/>
    <a:srgbClr val="FF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89" autoAdjust="0"/>
  </p:normalViewPr>
  <p:slideViewPr>
    <p:cSldViewPr snapToGrid="0">
      <p:cViewPr>
        <p:scale>
          <a:sx n="83" d="100"/>
          <a:sy n="83" d="100"/>
        </p:scale>
        <p:origin x="81" y="39"/>
      </p:cViewPr>
      <p:guideLst/>
    </p:cSldViewPr>
  </p:slideViewPr>
  <p:outlineViewPr>
    <p:cViewPr>
      <p:scale>
        <a:sx n="33" d="100"/>
        <a:sy n="33" d="100"/>
      </p:scale>
      <p:origin x="0" y="-200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682FF-5F6F-4505-AD15-88715505F935}" type="datetimeFigureOut">
              <a:rPr lang="en-AU" smtClean="0"/>
              <a:t>15/11/2024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892EC-9766-470C-877C-576347F27F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095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ACF17-D1C5-4686-9157-F4B8758F4619}"/>
              </a:ext>
            </a:extLst>
          </p:cNvPr>
          <p:cNvSpPr/>
          <p:nvPr userDrawn="1"/>
        </p:nvSpPr>
        <p:spPr>
          <a:xfrm>
            <a:off x="1" y="3"/>
            <a:ext cx="13439775" cy="755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53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7848" y="3167413"/>
            <a:ext cx="4751519" cy="1080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848" y="1157471"/>
            <a:ext cx="4751519" cy="1800000"/>
          </a:xfrm>
        </p:spPr>
        <p:txBody>
          <a:bodyPr anchor="b"/>
          <a:lstStyle>
            <a:lvl1pPr>
              <a:lnSpc>
                <a:spcPts val="47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2F616-28AD-C6AA-22F3-9F56B4433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45" y="6228854"/>
            <a:ext cx="3623391" cy="6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3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CBD0-62C7-42BC-AC88-64C870AB9C2B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D32D0F11-0710-48E9-ABA6-447F751F708F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45690" y="1696066"/>
            <a:ext cx="12353949" cy="5112000"/>
          </a:xfrm>
          <a:blipFill>
            <a:blip r:embed="rId2"/>
            <a:stretch>
              <a:fillRect/>
            </a:stretch>
          </a:blipFill>
        </p:spPr>
        <p:txBody>
          <a:bodyPr tIns="144000" anchor="t"/>
          <a:lstStyle>
            <a:lvl1pPr algn="ctr">
              <a:defRPr sz="1540" b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on the icon to insert table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6505EE-A965-44CE-9BD1-BD9E1179DF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93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Team Memb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24A1-8F9D-4903-8812-93F009B608FC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693" y="1769808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AC0B84C-6924-476E-A514-FF0A2F83C0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89987" y="1769808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F2FD932-1F9E-4937-BB4B-9E1B481C4C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08555" y="1769808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30F9274-6AA1-4C31-A8DF-45274262A8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27124" y="1769808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93" y="3743543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7F23F2C4-419F-4BAA-885B-8095F8A06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5693" y="4456192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D0B8FF0F-63AE-4563-A338-CE882493D0F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089987" y="4456192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EFD8824F-661D-4089-AAEF-73B77D51B4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08555" y="4456192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7C960E96-B103-4DAC-BE9D-F2A75EA495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27124" y="4456192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97A0D99-4A92-47E1-9941-5C7285A2390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27124" y="3743543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88265CCD-EA10-4C3C-BC93-95E979DDBE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08555" y="3743543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56B6CE7-FC54-472A-9692-9FCFF31F70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89987" y="3743543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54BF042-CE1E-4172-804A-EF39882C7C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5693" y="6404689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F83E9051-2A1A-446B-8D3F-85793BF501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27124" y="6404689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6794164-C9AC-46A8-86CC-46C793BB5C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08555" y="6404689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32F09BE-5C8F-4FBC-A3EA-EA88E0E2AA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89987" y="6404689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DBF4270B-FD11-4570-86AD-8E32CBA808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50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Team Memb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60A-D058-439F-B90B-3FBA6B13CD10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693" y="1769808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AC0B84C-6924-476E-A514-FF0A2F83C0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5093" y="1769808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F2FD932-1F9E-4937-BB4B-9E1B481C4C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25293" y="1769808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30F9274-6AA1-4C31-A8DF-45274262A8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85493" y="1769808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7F23F2C4-419F-4BAA-885B-8095F8A06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5693" y="4456192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D0B8FF0F-63AE-4563-A338-CE882493D0F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65093" y="4456192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EFD8824F-661D-4089-AAEF-73B77D51B4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25293" y="4456192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7C960E96-B103-4DAC-BE9D-F2A75EA495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85493" y="4456192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1FB1E44B-3002-4472-9D43-CBC97335E7C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704891" y="1769808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DBA47C50-0276-4390-8C5B-E33EBA6445F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704891" y="4456192"/>
            <a:ext cx="2194749" cy="174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DD491B7-C678-46B7-8B29-401FE67A7E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93" y="3743543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55D1AC03-7077-4A0D-B2CE-EC4D2BA1B2C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85493" y="3743543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22743E9-32C0-43C4-9DD2-E4D389E60D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25293" y="3743543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2FB45B2D-F5CA-4443-937D-F3E958DD6EA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65093" y="3743543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3B463E0A-D26F-4475-AD32-F4800FDE6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704891" y="3743543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07F8129D-68FA-4625-8791-FCD6F7AB0A2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5693" y="6409114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4136CEA0-597C-452E-AEF2-4EC33EE349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85493" y="6409114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B0143451-0008-4510-96FE-5D85235BAA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25293" y="6409114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FD660B9D-184C-42F9-BB6A-93B74EA286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65093" y="6409114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E2F03CF9-2916-4705-BD76-BC1B047BB2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04891" y="6409114"/>
            <a:ext cx="2194749" cy="432000"/>
          </a:xfrm>
          <a:noFill/>
        </p:spPr>
        <p:txBody>
          <a:bodyPr/>
          <a:lstStyle>
            <a:lvl1pPr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defRPr sz="1200" b="1">
                <a:solidFill>
                  <a:schemeClr val="tx2"/>
                </a:solidFill>
              </a:defRPr>
            </a:lvl1pPr>
            <a:lvl2pPr marL="0" indent="0">
              <a:lnSpc>
                <a:spcPts val="145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None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200">
                <a:solidFill>
                  <a:schemeClr val="tx2"/>
                </a:solidFill>
              </a:defRPr>
            </a:lvl8pPr>
            <a:lvl9pPr>
              <a:lnSpc>
                <a:spcPts val="1200"/>
              </a:lnSpc>
              <a:spcBef>
                <a:spcPts val="400"/>
              </a:spcBef>
              <a:spcAft>
                <a:spcPts val="400"/>
              </a:spcAft>
              <a:defRPr sz="12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team member name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DE434C85-6525-4FC2-87C7-B703BA522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647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Three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DCD74-7381-4B61-8A3E-059720AD9EF8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691" y="1769808"/>
            <a:ext cx="389172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91" y="5380706"/>
            <a:ext cx="389172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190EF98F-4811-49C7-B947-CD6C6908C46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76806" y="1769808"/>
            <a:ext cx="389172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DF00F151-C39A-4702-B18B-3B3A7236F3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07920" y="1769808"/>
            <a:ext cx="3891720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6040B8DB-A865-4DE3-B4F7-8D7D9A7C74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76806" y="5380706"/>
            <a:ext cx="389172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EA77E9F-784D-4D39-8365-331788355E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07920" y="5380706"/>
            <a:ext cx="3891720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18B6ADB-5FD5-4CC5-AD01-C1BA3774E5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47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Three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65E1-B4D3-4973-B694-E205FBA5754D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691" y="1769809"/>
            <a:ext cx="3891720" cy="226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91" y="4422066"/>
            <a:ext cx="3891720" cy="2340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190EF98F-4811-49C7-B947-CD6C6908C46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76806" y="1769808"/>
            <a:ext cx="3891720" cy="226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DF00F151-C39A-4702-B18B-3B3A7236F3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07920" y="1769808"/>
            <a:ext cx="3891720" cy="226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6040B8DB-A865-4DE3-B4F7-8D7D9A7C74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76806" y="4422066"/>
            <a:ext cx="3891720" cy="2340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EA77E9F-784D-4D39-8365-331788355E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07920" y="4422066"/>
            <a:ext cx="3891720" cy="2340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AB2662B-1E4D-4750-BDBF-603B4E9BCD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24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ED07-73A6-4766-9703-F027556DDA3F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690" y="1769808"/>
            <a:ext cx="2805659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90" y="5380706"/>
            <a:ext cx="2805659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DAC3BFF-C459-4142-9CAF-9123836BF0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28455" y="1769808"/>
            <a:ext cx="2805659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8DA0AC54-45AC-4D61-BE61-2B9376D34B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1217" y="1769808"/>
            <a:ext cx="2805659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915834D-1A7D-4C89-99CE-00491BB20A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93983" y="1769808"/>
            <a:ext cx="2805659" cy="32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4C12C92-8ADF-4636-817A-861C905C5C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8455" y="5380706"/>
            <a:ext cx="2805659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062623B-59A8-4130-ADFF-9AAD855FA3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11217" y="5380706"/>
            <a:ext cx="2805659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4331429-866C-4079-B20A-49A3F3B231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93983" y="5380706"/>
            <a:ext cx="2805659" cy="1368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E4A0437-39B7-4E3D-AB84-A6FDD7B1D3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908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06F0-CDDF-4B60-BC72-6A821C9CB8A0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D674486-9F3A-447E-AAC0-98D93061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690" y="1769811"/>
            <a:ext cx="12353949" cy="3790333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90" y="5943597"/>
            <a:ext cx="12353949" cy="864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452EDC-3C29-4939-8959-2F65714169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936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7A9B-D71B-4F84-B832-E6026850A126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92" y="1696066"/>
            <a:ext cx="6016129" cy="2484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FB1D548-A0E4-4BCA-9B32-146068BE69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7953" y="1696066"/>
            <a:ext cx="6016129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4AE6826-CE82-4295-9FEA-CD327B4FA6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5692" y="4432066"/>
            <a:ext cx="6016129" cy="237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930A269-A196-4FBD-B27E-EECDF50609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428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tle - 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2F14-8598-4C8B-911E-B66E186966A9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88B9ACD-6F2B-4C8D-BCA4-5E8F20AE8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92" y="1696066"/>
            <a:ext cx="6016129" cy="5112000"/>
          </a:xfrm>
          <a:noFill/>
        </p:spPr>
        <p:txBody>
          <a:bodyPr/>
          <a:lstStyle>
            <a:lvl1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defRPr sz="2000" b="0">
                <a:solidFill>
                  <a:schemeClr val="tx2"/>
                </a:solidFill>
              </a:defRPr>
            </a:lvl1pPr>
            <a:lvl2pPr marL="0" indent="0" defTabSz="899949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1">
                <a:solidFill>
                  <a:schemeClr val="tx2"/>
                </a:solidFill>
              </a:defRPr>
            </a:lvl2pPr>
            <a:lvl3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buFont typeface="+mj-lt"/>
              <a:buNone/>
              <a:defRPr sz="1200">
                <a:solidFill>
                  <a:schemeClr val="tx1"/>
                </a:solidFill>
              </a:defRPr>
            </a:lvl8pPr>
            <a:lvl9pPr>
              <a:lnSpc>
                <a:spcPts val="1500"/>
              </a:lnSpc>
              <a:spcBef>
                <a:spcPts val="300"/>
              </a:spcBef>
              <a:spcAft>
                <a:spcPts val="300"/>
              </a:spcAft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Project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FB1D548-A0E4-4BCA-9B32-146068BE69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7953" y="1696066"/>
            <a:ext cx="6016129" cy="244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05DF2C2-5E56-4F71-93E2-BC0B2BBF5F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7951" y="4468066"/>
            <a:ext cx="2805659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3F2DF5F-1952-4735-A729-3E7330A1E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88423" y="4468066"/>
            <a:ext cx="2805659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C86B88-0186-46EF-94F7-B0C00C6443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645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8996A-BCE0-4FAA-A20F-0D37248A00A3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FB1D548-A0E4-4BCA-9B32-146068BE69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5692" y="1696066"/>
            <a:ext cx="6016129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05DF2C2-5E56-4F71-93E2-BC0B2BBF5F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7953" y="1696066"/>
            <a:ext cx="6016129" cy="244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3F2DF5F-1952-4735-A729-3E7330A1E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77953" y="4468066"/>
            <a:ext cx="6016129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CE26660-5CEC-4363-B5A8-577FE5DD02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74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ACF17-D1C5-4686-9157-F4B8758F4619}"/>
              </a:ext>
            </a:extLst>
          </p:cNvPr>
          <p:cNvSpPr/>
          <p:nvPr userDrawn="1"/>
        </p:nvSpPr>
        <p:spPr>
          <a:xfrm>
            <a:off x="1" y="3"/>
            <a:ext cx="13439775" cy="755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53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7848" y="3167413"/>
            <a:ext cx="4751519" cy="1080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848" y="1157471"/>
            <a:ext cx="4751519" cy="1800000"/>
          </a:xfrm>
        </p:spPr>
        <p:txBody>
          <a:bodyPr anchor="b"/>
          <a:lstStyle>
            <a:lvl1pPr>
              <a:lnSpc>
                <a:spcPts val="47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0F1CF-290D-987A-B402-FCAA0ED44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45" y="6228854"/>
            <a:ext cx="3623391" cy="6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1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B2E7-609F-4A81-8C48-0C9A69E3BA14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FB1D548-A0E4-4BCA-9B32-146068BE69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5692" y="1696066"/>
            <a:ext cx="4389498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05DF2C2-5E56-4F71-93E2-BC0B2BBF5F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89987" y="1696066"/>
            <a:ext cx="2804095" cy="244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3F2DF5F-1952-4735-A729-3E7330A1E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89987" y="4468066"/>
            <a:ext cx="2804095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3EE11B0-D5ED-4908-B9F3-E62214DCCF3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17840" y="1696066"/>
            <a:ext cx="4389498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97C9513-00BE-40DB-A417-004CEF5E84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468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B73D-A5C0-4D7E-8844-5CD303ED7C8D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3F2DF5F-1952-4735-A729-3E7330A1E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89987" y="4468066"/>
            <a:ext cx="2804095" cy="2340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851AE967-F884-4898-A240-40962046D9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08555" y="4468067"/>
            <a:ext cx="2804095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8316CAF-DB3B-4993-BDDA-18F10028D83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5693" y="1785787"/>
            <a:ext cx="2804095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CD021DAE-48F2-4919-A2C6-5A330294F60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27124" y="1785787"/>
            <a:ext cx="2804095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102303D-79FB-46C3-9036-28BF6D30B98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08554" y="1785787"/>
            <a:ext cx="5985527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56B74835-8738-4C6E-BB78-7D3178AC9A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5694" y="4468067"/>
            <a:ext cx="5985527" cy="2340001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CDCECA1-CCEA-47E5-A17F-2132784380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405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C511-94FF-4366-935A-22C47D705D9E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BC975EC-24AE-49A8-953D-5E45432B731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45691" y="2468563"/>
            <a:ext cx="3755962" cy="208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540"/>
            </a:lvl1pPr>
          </a:lstStyle>
          <a:p>
            <a:r>
              <a:rPr lang="en-AU" dirty="0"/>
              <a:t>Click on the icon to insert chart</a:t>
            </a:r>
          </a:p>
        </p:txBody>
      </p:sp>
      <p:sp>
        <p:nvSpPr>
          <p:cNvPr id="21" name="Chart Placeholder 7">
            <a:extLst>
              <a:ext uri="{FF2B5EF4-FFF2-40B4-BE49-F238E27FC236}">
                <a16:creationId xmlns:a16="http://schemas.microsoft.com/office/drawing/2014/main" id="{0E92465D-2AB4-45AD-B750-E01C91F0FFE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844685" y="2468563"/>
            <a:ext cx="3755962" cy="208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540"/>
            </a:lvl1pPr>
          </a:lstStyle>
          <a:p>
            <a:pPr marL="0" marR="0" lvl="0" indent="0" algn="l" defTabSz="1007886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chart</a:t>
            </a:r>
          </a:p>
        </p:txBody>
      </p:sp>
      <p:sp>
        <p:nvSpPr>
          <p:cNvPr id="22" name="Chart Placeholder 7">
            <a:extLst>
              <a:ext uri="{FF2B5EF4-FFF2-40B4-BE49-F238E27FC236}">
                <a16:creationId xmlns:a16="http://schemas.microsoft.com/office/drawing/2014/main" id="{06D34B8A-59B3-4614-93D5-CC1F821F466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9143678" y="2468563"/>
            <a:ext cx="3755962" cy="2088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540"/>
            </a:lvl1pPr>
          </a:lstStyle>
          <a:p>
            <a:pPr marL="0" marR="0" lvl="0" indent="0" algn="l" defTabSz="1007886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chart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348791-44AC-46CE-9EAA-8E48DBE74A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047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6CE-2040-49CF-9BFA-12D2DF8E4FA5}" type="datetime1">
              <a:rPr lang="en-GB" smtClean="0"/>
              <a:t>15/11/2024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51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ACF17-D1C5-4686-9157-F4B8758F4619}"/>
              </a:ext>
            </a:extLst>
          </p:cNvPr>
          <p:cNvSpPr/>
          <p:nvPr userDrawn="1"/>
        </p:nvSpPr>
        <p:spPr>
          <a:xfrm>
            <a:off x="1" y="3"/>
            <a:ext cx="13439775" cy="755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53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7848" y="3167413"/>
            <a:ext cx="4751519" cy="1080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848" y="1157471"/>
            <a:ext cx="4751519" cy="1800000"/>
          </a:xfrm>
        </p:spPr>
        <p:txBody>
          <a:bodyPr anchor="b"/>
          <a:lstStyle>
            <a:lvl1pPr>
              <a:lnSpc>
                <a:spcPts val="47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FBF91A9-4251-422B-A271-4AE8339DC6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1621" y="1767373"/>
            <a:ext cx="5430307" cy="43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612000" tIns="360000" rIns="576000" bIns="360000" anchor="ctr" anchorCtr="0">
            <a:noAutofit/>
          </a:bodyPr>
          <a:lstStyle>
            <a:lvl1pPr algn="l">
              <a:defRPr sz="1543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005FF-97F9-2B2D-FBE6-F5E5FC04C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45" y="6228854"/>
            <a:ext cx="3623391" cy="6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placehol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ACF17-D1C5-4686-9157-F4B8758F4619}"/>
              </a:ext>
            </a:extLst>
          </p:cNvPr>
          <p:cNvSpPr/>
          <p:nvPr userDrawn="1"/>
        </p:nvSpPr>
        <p:spPr>
          <a:xfrm>
            <a:off x="1" y="3"/>
            <a:ext cx="13439775" cy="755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53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7848" y="3167413"/>
            <a:ext cx="4751519" cy="1080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4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848" y="1157471"/>
            <a:ext cx="4751519" cy="1800000"/>
          </a:xfrm>
        </p:spPr>
        <p:txBody>
          <a:bodyPr anchor="b"/>
          <a:lstStyle>
            <a:lvl1pPr>
              <a:lnSpc>
                <a:spcPts val="47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B62AF767-3E9C-40CC-8922-4BCE900A94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1621" y="1767373"/>
            <a:ext cx="5430307" cy="43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612000" tIns="360000" rIns="576000" bIns="360000" anchor="ctr" anchorCtr="0">
            <a:noAutofit/>
          </a:bodyPr>
          <a:lstStyle>
            <a:lvl1pPr algn="l">
              <a:defRPr sz="1543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8A521-BF9D-D0EB-40D9-C08ADD06F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45" y="6228854"/>
            <a:ext cx="3623391" cy="6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5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693" y="1696067"/>
            <a:ext cx="12353949" cy="51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CC7D8-0D70-40F9-BFCF-936C11995FEE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D313CD-3119-4736-8719-1C225E1DA5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647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694" y="1696067"/>
            <a:ext cx="5976000" cy="51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1339-6AE3-454B-BCD2-30A6F3301C3C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A163C4F-3C90-4CCC-8CFB-6099A8025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3640" y="1696067"/>
            <a:ext cx="5976000" cy="5112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D893A0-244B-45FC-A3D9-42ACEFC3A6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68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694" y="1696067"/>
            <a:ext cx="7692935" cy="51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B821-5306-4945-ACC6-63435EAFF638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E6637B3-A65B-4144-A1AB-1ADA96F694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04583" y="1696066"/>
            <a:ext cx="4389498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02B4FB-1082-4EB7-B7CD-BB1D326A9C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39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06705" y="1696067"/>
            <a:ext cx="7692935" cy="51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0873-82D3-435E-B29C-F3A18284FDB9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E6637B3-A65B-4144-A1AB-1ADA96F694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5692" y="1696066"/>
            <a:ext cx="4389498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FB2399-92D5-4923-849B-75C7E0E784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06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89695-5834-42DC-BFAF-00433C2D9A66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E6637B3-A65B-4144-A1AB-1ADA96F694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5693" y="1696066"/>
            <a:ext cx="12353947" cy="511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543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F19443A-8E44-44B7-850E-51048DB8CD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5694" y="1043436"/>
            <a:ext cx="12353946" cy="576000"/>
          </a:xfrm>
        </p:spPr>
        <p:txBody>
          <a:bodyPr/>
          <a:lstStyle>
            <a:lvl1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3pPr>
            <a:lvl4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4pPr>
            <a:lvl5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5pPr>
            <a:lvl6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6pPr>
            <a:lvl7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7pPr>
            <a:lvl8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8pPr>
            <a:lvl9pPr marL="0" indent="0" algn="l">
              <a:lnSpc>
                <a:spcPts val="2400"/>
              </a:lnSpc>
              <a:buNone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60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5694" y="390909"/>
            <a:ext cx="12353949" cy="57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696" y="1695667"/>
            <a:ext cx="6095375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1210" y="6956597"/>
            <a:ext cx="284877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5164D23-AFB6-4431-B879-39E8BC56A841}" type="datetime1">
              <a:rPr lang="en-GB" smtClean="0"/>
              <a:t>15/11/2024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5694" y="6956597"/>
            <a:ext cx="6561621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Title: To edit, go to Insert &gt;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1389" y="6956597"/>
            <a:ext cx="814546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EC6F97-6433-A960-2C10-A28A785F1E5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827" y="7018814"/>
            <a:ext cx="437352" cy="21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6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8" r:id="rId14"/>
    <p:sldLayoutId id="2147483687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6" r:id="rId22"/>
    <p:sldLayoutId id="2147483655" r:id="rId23"/>
  </p:sldLayoutIdLst>
  <p:hf hdr="0" dt="0"/>
  <p:txStyles>
    <p:titleStyle>
      <a:lvl1pPr algn="l" defTabSz="1007886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07886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07886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287984" indent="-287984" algn="l" defTabSz="1007886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75967" indent="-287984" algn="l" defTabSz="1007886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863951" indent="-287984" algn="l" defTabSz="1007886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84" indent="-287984" algn="l" defTabSz="1007886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575967" indent="-287984" algn="l" defTabSz="1007886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bg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63951" indent="-287984" algn="l" defTabSz="1007886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tx2"/>
        </a:buClr>
        <a:buFont typeface="+mj-lt"/>
        <a:buAutoNum type="roman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007886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44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86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829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772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716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658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602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544" algn="l" defTabSz="100788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7D7FDB-D8CD-0EA4-C780-19C63B5D0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0903F-C009-84EC-E443-8B353C0C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1</a:t>
            </a:fld>
            <a:endParaRPr lang="en-GB"/>
          </a:p>
        </p:txBody>
      </p:sp>
      <p:pic>
        <p:nvPicPr>
          <p:cNvPr id="5" name="Picture 4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EE577001-B6BF-4F09-96C9-10579DFD1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0"/>
            <a:ext cx="13439599" cy="755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16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EE12E-71D8-09EC-7BD3-E71888D5E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6A71EA-BBB1-CF6B-EB6B-5D0FBA95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A59EA-B39F-E5FF-26BD-AC15F523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D66BA-743D-8212-F95A-CCA55D039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" y="0"/>
            <a:ext cx="13439598" cy="755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9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48DC3-6773-7B20-F16E-741263BF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07C5D0-6480-FD95-326E-C1CC55F3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E8CDD8-A45E-D5D4-4A37-6ED1473F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8F047-BD95-D7DC-FA1F-A89A9E365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" y="0"/>
            <a:ext cx="13439598" cy="75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6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98B71-BD5F-C3AA-6B84-7D166265C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F4A4AB-DADC-D011-668D-482C8053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0E9579-6275-F3D2-DEEF-8951DC59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C6394-2CBF-FBB8-4B0C-A0227C76C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" y="0"/>
            <a:ext cx="13439598" cy="75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090A-BCD0-246E-7DB8-6C6E52FAF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24812-3A95-43EB-2BD2-6EE10EFA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79D7CE-E1E6-D2AA-1A66-9BA8F112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C6F96-544F-C664-5386-7791EBEFE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" y="0"/>
            <a:ext cx="13439598" cy="75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2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52D14-2C52-0F91-46A0-5CCAD5F29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08C8FB-5AD0-2D17-8A15-18B46F5A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40A456-78C0-3138-1581-38779F41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E48CE-287B-89E9-9C55-EB1A93A47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" y="0"/>
            <a:ext cx="13439596" cy="75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2628"/>
      </p:ext>
    </p:extLst>
  </p:cSld>
  <p:clrMapOvr>
    <a:masterClrMapping/>
  </p:clrMapOvr>
</p:sld>
</file>

<file path=ppt/theme/theme1.xml><?xml version="1.0" encoding="utf-8"?>
<a:theme xmlns:a="http://schemas.openxmlformats.org/drawingml/2006/main" name="Built">
  <a:themeElements>
    <a:clrScheme name="BUILT-New orange">
      <a:dk1>
        <a:srgbClr val="000000"/>
      </a:dk1>
      <a:lt1>
        <a:sysClr val="window" lastClr="FFFFFF"/>
      </a:lt1>
      <a:dk2>
        <a:srgbClr val="E87722"/>
      </a:dk2>
      <a:lt2>
        <a:srgbClr val="53565A"/>
      </a:lt2>
      <a:accent1>
        <a:srgbClr val="E87722"/>
      </a:accent1>
      <a:accent2>
        <a:srgbClr val="F9A979"/>
      </a:accent2>
      <a:accent3>
        <a:srgbClr val="C6C7C9"/>
      </a:accent3>
      <a:accent4>
        <a:srgbClr val="606166"/>
      </a:accent4>
      <a:accent5>
        <a:srgbClr val="FEE0D0"/>
      </a:accent5>
      <a:accent6>
        <a:srgbClr val="FCC4A4"/>
      </a:accent6>
      <a:hlink>
        <a:srgbClr val="000000"/>
      </a:hlink>
      <a:folHlink>
        <a:srgbClr val="5356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uilt PowerPoint Template - Widescreen 16x9" id="{66ECCD20-A1E1-4BC6-98C6-E8133284C2D4}" vid="{2FCB7BE4-08DF-4772-BCB8-D6E8D5E91F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2c8c10-1917-4985-9c93-94928b0307e3" xsi:nil="true"/>
    <k0a51cf79e604745857a03ab6484fba4 xmlns="77342a18-84af-4da7-9c4b-8f6747e69445" xsi:nil="true"/>
    <TaxCatchAll xmlns="1b027b9a-e7d1-4268-878d-a88f88110877" xsi:nil="true"/>
    <a5dd2779d0f74165b3ee02b306aad3bb xmlns="77342a18-84af-4da7-9c4b-8f6747e69445" xsi:nil="true"/>
    <i5aaf5fcc6894645b65c7a29c6476a19 xmlns="6679147d-f3e0-4428-9f88-abb34dc925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63737EDB270947BB521B531738C999" ma:contentTypeVersion="6" ma:contentTypeDescription="Create a new document." ma:contentTypeScope="" ma:versionID="557ad1332379830e747e489cbd40b36e">
  <xsd:schema xmlns:xsd="http://www.w3.org/2001/XMLSchema" xmlns:xs="http://www.w3.org/2001/XMLSchema" xmlns:p="http://schemas.microsoft.com/office/2006/metadata/properties" xmlns:ns2="6679147d-f3e0-4428-9f88-abb34dc925f6" xmlns:ns3="1b027b9a-e7d1-4268-878d-a88f88110877" xmlns:ns4="77342a18-84af-4da7-9c4b-8f6747e69445" xmlns:ns5="f62c8c10-1917-4985-9c93-94928b0307e3" targetNamespace="http://schemas.microsoft.com/office/2006/metadata/properties" ma:root="true" ma:fieldsID="8f80caa3eb3c3a46477c98d911b328f8" ns2:_="" ns3:_="" ns4:_="" ns5:_="">
    <xsd:import namespace="6679147d-f3e0-4428-9f88-abb34dc925f6"/>
    <xsd:import namespace="1b027b9a-e7d1-4268-878d-a88f88110877"/>
    <xsd:import namespace="77342a18-84af-4da7-9c4b-8f6747e69445"/>
    <xsd:import namespace="f62c8c10-1917-4985-9c93-94928b0307e3"/>
    <xsd:element name="properties">
      <xsd:complexType>
        <xsd:sequence>
          <xsd:element name="documentManagement">
            <xsd:complexType>
              <xsd:all>
                <xsd:element ref="ns2:i5aaf5fcc6894645b65c7a29c6476a19" minOccurs="0"/>
                <xsd:element ref="ns3:TaxCatchAll" minOccurs="0"/>
                <xsd:element ref="ns3:TaxCatchAllLabel" minOccurs="0"/>
                <xsd:element ref="ns4:a5dd2779d0f74165b3ee02b306aad3bb" minOccurs="0"/>
                <xsd:element ref="ns4:k0a51cf79e604745857a03ab6484fba4" minOccurs="0"/>
                <xsd:element ref="ns5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9147d-f3e0-4428-9f88-abb34dc925f6" elementFormDefault="qualified">
    <xsd:import namespace="http://schemas.microsoft.com/office/2006/documentManagement/types"/>
    <xsd:import namespace="http://schemas.microsoft.com/office/infopath/2007/PartnerControls"/>
    <xsd:element name="i5aaf5fcc6894645b65c7a29c6476a19" ma:index="8" nillable="true" ma:displayName="Brand_0" ma:hidden="true" ma:internalName="i5aaf5fcc6894645b65c7a29c6476a19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27b9a-e7d1-4268-878d-a88f88110877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77250342-1222-4875-af4e-90186ed2b46c}" ma:internalName="TaxCatchAll" ma:showField="CatchAllData" ma:web="1b027b9a-e7d1-4268-878d-a88f881108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77250342-1222-4875-af4e-90186ed2b46c}" ma:internalName="TaxCatchAllLabel" ma:readOnly="true" ma:showField="CatchAllDataLabel" ma:web="1b027b9a-e7d1-4268-878d-a88f881108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42a18-84af-4da7-9c4b-8f6747e69445" elementFormDefault="qualified">
    <xsd:import namespace="http://schemas.microsoft.com/office/2006/documentManagement/types"/>
    <xsd:import namespace="http://schemas.microsoft.com/office/infopath/2007/PartnerControls"/>
    <xsd:element name="a5dd2779d0f74165b3ee02b306aad3bb" ma:index="11" nillable="true" ma:displayName="OrganisationalStructure_0" ma:hidden="true" ma:internalName="a5dd2779d0f74165b3ee02b306aad3bb">
      <xsd:simpleType>
        <xsd:restriction base="dms:Note"/>
      </xsd:simpleType>
    </xsd:element>
    <xsd:element name="k0a51cf79e604745857a03ab6484fba4" ma:index="12" nillable="true" ma:displayName="Topics_0" ma:hidden="true" ma:internalName="k0a51cf79e604745857a03ab6484fba4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2c8c10-1917-4985-9c93-94928b0307e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3" nillable="true" ma:displayName="Image Tags_0" ma:hidden="true" ma:internalName="lcf76f155ced4ddcb4097134ff3c332f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8D59FD-C57B-45A6-A8A2-78189D5ABD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7A93EB-D961-498E-8DF3-61D34B7F974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6B6367F-4B30-4F19-B3D0-01FC4C813049}"/>
</file>

<file path=docProps/app.xml><?xml version="1.0" encoding="utf-8"?>
<Properties xmlns="http://schemas.openxmlformats.org/officeDocument/2006/extended-properties" xmlns:vt="http://schemas.openxmlformats.org/officeDocument/2006/docPropsVTypes">
  <Template>Built</Template>
  <TotalTime>14</TotalTime>
  <Words>84</Words>
  <Application>Microsoft Office PowerPoint</Application>
  <PresentationFormat>Custom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Roboto</vt:lpstr>
      <vt:lpstr>Built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Hugh Ford</dc:creator>
  <cp:lastModifiedBy>Joe Karten</cp:lastModifiedBy>
  <cp:revision>2</cp:revision>
  <dcterms:created xsi:type="dcterms:W3CDTF">2024-11-14T21:11:23Z</dcterms:created>
  <dcterms:modified xsi:type="dcterms:W3CDTF">2024-11-15T05:58:13Z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0x010100BE63737EDB270947BB521B531738C999</vt:lpwstr>
  </property>
  <property fmtid="{D5CDD505-2E9C-101B-9397-08002B2CF9AE}" pid="3" name="OrganisationalStructure">
    <vt:lpwstr/>
  </property>
  <property fmtid="{D5CDD505-2E9C-101B-9397-08002B2CF9AE}" pid="4" name="MediaServiceImageTags">
    <vt:lpwstr/>
  </property>
  <property fmtid="{D5CDD505-2E9C-101B-9397-08002B2CF9AE}" pid="5" name="Brand">
    <vt:lpwstr/>
  </property>
  <property fmtid="{D5CDD505-2E9C-101B-9397-08002B2CF9AE}" pid="6" name="Topics">
    <vt:lpwstr/>
  </property>
</Properties>
</file>