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Lst>
  <p:sldIdLst>
    <p:sldId id="274" r:id="rId6"/>
    <p:sldId id="275" r:id="rId7"/>
    <p:sldId id="276" r:id="rId8"/>
    <p:sldId id="257" r:id="rId9"/>
    <p:sldId id="261" r:id="rId1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2B453-82CD-45F8-8ACE-7709A6C51975}" v="1" dt="2023-11-30T03:23:48.79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940" y="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6/11/relationships/changesInfo" Target="changesInfos/changesInfo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y Timms" userId="d7614b36-dd02-40d8-ac9a-9217508bc518" providerId="ADAL" clId="{8CB2B453-82CD-45F8-8ACE-7709A6C51975}"/>
    <pc:docChg chg="delSld">
      <pc:chgData name="Toby Timms" userId="d7614b36-dd02-40d8-ac9a-9217508bc518" providerId="ADAL" clId="{8CB2B453-82CD-45F8-8ACE-7709A6C51975}" dt="2023-11-30T03:23:32.899" v="0" actId="47"/>
      <pc:docMkLst>
        <pc:docMk/>
      </pc:docMkLst>
      <pc:sldChg chg="del">
        <pc:chgData name="Toby Timms" userId="d7614b36-dd02-40d8-ac9a-9217508bc518" providerId="ADAL" clId="{8CB2B453-82CD-45F8-8ACE-7709A6C51975}" dt="2023-11-30T03:23:32.899" v="0" actId="47"/>
        <pc:sldMkLst>
          <pc:docMk/>
          <pc:sldMk cId="0" sldId="256"/>
        </pc:sldMkLst>
      </pc:sldChg>
      <pc:sldChg chg="del">
        <pc:chgData name="Toby Timms" userId="d7614b36-dd02-40d8-ac9a-9217508bc518" providerId="ADAL" clId="{8CB2B453-82CD-45F8-8ACE-7709A6C51975}" dt="2023-11-30T03:23:32.899" v="0" actId="47"/>
        <pc:sldMkLst>
          <pc:docMk/>
          <pc:sldMk cId="0" sldId="257"/>
        </pc:sldMkLst>
      </pc:sldChg>
      <pc:sldChg chg="del">
        <pc:chgData name="Toby Timms" userId="d7614b36-dd02-40d8-ac9a-9217508bc518" providerId="ADAL" clId="{8CB2B453-82CD-45F8-8ACE-7709A6C51975}" dt="2023-11-30T03:23:32.899" v="0" actId="47"/>
        <pc:sldMkLst>
          <pc:docMk/>
          <pc:sldMk cId="0" sldId="258"/>
        </pc:sldMkLst>
      </pc:sldChg>
      <pc:sldChg chg="del">
        <pc:chgData name="Toby Timms" userId="d7614b36-dd02-40d8-ac9a-9217508bc518" providerId="ADAL" clId="{8CB2B453-82CD-45F8-8ACE-7709A6C51975}" dt="2023-11-30T03:23:32.899" v="0" actId="47"/>
        <pc:sldMkLst>
          <pc:docMk/>
          <pc:sldMk cId="0" sldId="259"/>
        </pc:sldMkLst>
      </pc:sldChg>
      <pc:sldChg chg="del">
        <pc:chgData name="Toby Timms" userId="d7614b36-dd02-40d8-ac9a-9217508bc518" providerId="ADAL" clId="{8CB2B453-82CD-45F8-8ACE-7709A6C51975}" dt="2023-11-30T03:23:32.899" v="0" actId="47"/>
        <pc:sldMkLst>
          <pc:docMk/>
          <pc:sldMk cId="0" sldId="260"/>
        </pc:sldMkLst>
      </pc:sldChg>
      <pc:sldChg chg="del">
        <pc:chgData name="Toby Timms" userId="d7614b36-dd02-40d8-ac9a-9217508bc518" providerId="ADAL" clId="{8CB2B453-82CD-45F8-8ACE-7709A6C51975}" dt="2023-11-30T03:23:32.899" v="0" actId="47"/>
        <pc:sldMkLst>
          <pc:docMk/>
          <pc:sldMk cId="0" sldId="261"/>
        </pc:sldMkLst>
      </pc:sldChg>
      <pc:sldChg chg="del">
        <pc:chgData name="Toby Timms" userId="d7614b36-dd02-40d8-ac9a-9217508bc518" providerId="ADAL" clId="{8CB2B453-82CD-45F8-8ACE-7709A6C51975}" dt="2023-11-30T03:23:32.899" v="0" actId="47"/>
        <pc:sldMkLst>
          <pc:docMk/>
          <pc:sldMk cId="0" sldId="262"/>
        </pc:sldMkLst>
      </pc:sldChg>
      <pc:sldChg chg="del">
        <pc:chgData name="Toby Timms" userId="d7614b36-dd02-40d8-ac9a-9217508bc518" providerId="ADAL" clId="{8CB2B453-82CD-45F8-8ACE-7709A6C51975}" dt="2023-11-30T03:23:32.899" v="0" actId="47"/>
        <pc:sldMkLst>
          <pc:docMk/>
          <pc:sldMk cId="0" sldId="263"/>
        </pc:sldMkLst>
      </pc:sldChg>
      <pc:sldChg chg="del">
        <pc:chgData name="Toby Timms" userId="d7614b36-dd02-40d8-ac9a-9217508bc518" providerId="ADAL" clId="{8CB2B453-82CD-45F8-8ACE-7709A6C51975}" dt="2023-11-30T03:23:32.899" v="0" actId="47"/>
        <pc:sldMkLst>
          <pc:docMk/>
          <pc:sldMk cId="0" sldId="264"/>
        </pc:sldMkLst>
      </pc:sldChg>
      <pc:sldChg chg="del">
        <pc:chgData name="Toby Timms" userId="d7614b36-dd02-40d8-ac9a-9217508bc518" providerId="ADAL" clId="{8CB2B453-82CD-45F8-8ACE-7709A6C51975}" dt="2023-11-30T03:23:32.899" v="0" actId="47"/>
        <pc:sldMkLst>
          <pc:docMk/>
          <pc:sldMk cId="0" sldId="265"/>
        </pc:sldMkLst>
      </pc:sldChg>
      <pc:sldChg chg="del">
        <pc:chgData name="Toby Timms" userId="d7614b36-dd02-40d8-ac9a-9217508bc518" providerId="ADAL" clId="{8CB2B453-82CD-45F8-8ACE-7709A6C51975}" dt="2023-11-30T03:23:32.899" v="0" actId="47"/>
        <pc:sldMkLst>
          <pc:docMk/>
          <pc:sldMk cId="0" sldId="266"/>
        </pc:sldMkLst>
      </pc:sldChg>
    </pc:docChg>
  </pc:docChgLst>
  <pc:docChgLst>
    <pc:chgData name="Toby Timms" userId="d7614b36-dd02-40d8-ac9a-9217508bc518" providerId="ADAL" clId="{D9F4B209-132F-4AC9-A2FA-E0C20A273FEE}"/>
    <pc:docChg chg="addSld modSld">
      <pc:chgData name="Toby Timms" userId="d7614b36-dd02-40d8-ac9a-9217508bc518" providerId="ADAL" clId="{D9F4B209-132F-4AC9-A2FA-E0C20A273FEE}" dt="2023-11-20T08:46:13.919" v="2"/>
      <pc:docMkLst>
        <pc:docMk/>
      </pc:docMkLst>
      <pc:sldChg chg="add">
        <pc:chgData name="Toby Timms" userId="d7614b36-dd02-40d8-ac9a-9217508bc518" providerId="ADAL" clId="{D9F4B209-132F-4AC9-A2FA-E0C20A273FEE}" dt="2023-11-20T08:45:10.277" v="0"/>
        <pc:sldMkLst>
          <pc:docMk/>
          <pc:sldMk cId="660612542" sldId="274"/>
        </pc:sldMkLst>
      </pc:sldChg>
      <pc:sldChg chg="add">
        <pc:chgData name="Toby Timms" userId="d7614b36-dd02-40d8-ac9a-9217508bc518" providerId="ADAL" clId="{D9F4B209-132F-4AC9-A2FA-E0C20A273FEE}" dt="2023-11-20T08:45:34.382" v="1"/>
        <pc:sldMkLst>
          <pc:docMk/>
          <pc:sldMk cId="4248367241" sldId="275"/>
        </pc:sldMkLst>
      </pc:sldChg>
      <pc:sldChg chg="add">
        <pc:chgData name="Toby Timms" userId="d7614b36-dd02-40d8-ac9a-9217508bc518" providerId="ADAL" clId="{D9F4B209-132F-4AC9-A2FA-E0C20A273FEE}" dt="2023-11-20T08:46:13.919" v="2"/>
        <pc:sldMkLst>
          <pc:docMk/>
          <pc:sldMk cId="3756047994" sldId="27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FF0000"/>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sclaimer_2">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1A6E20-B995-8D17-5DA2-1E8865F20DDD}"/>
              </a:ext>
            </a:extLst>
          </p:cNvPr>
          <p:cNvSpPr>
            <a:spLocks noGrp="1"/>
          </p:cNvSpPr>
          <p:nvPr>
            <p:ph type="title" hasCustomPrompt="1"/>
          </p:nvPr>
        </p:nvSpPr>
        <p:spPr>
          <a:xfrm>
            <a:off x="412124" y="136525"/>
            <a:ext cx="11333408" cy="792787"/>
          </a:xfrm>
        </p:spPr>
        <p:txBody>
          <a:bodyPr>
            <a:normAutofit/>
          </a:bodyPr>
          <a:lstStyle>
            <a:lvl1pPr algn="ctr">
              <a:defRPr sz="3000">
                <a:solidFill>
                  <a:schemeClr val="bg1"/>
                </a:solidFill>
              </a:defRPr>
            </a:lvl1pPr>
          </a:lstStyle>
          <a:p>
            <a:r>
              <a:rPr lang="en-US"/>
              <a:t>Disclaimer</a:t>
            </a:r>
            <a:endParaRPr lang="en-AU"/>
          </a:p>
        </p:txBody>
      </p:sp>
      <p:sp>
        <p:nvSpPr>
          <p:cNvPr id="8" name="Rectangle 7">
            <a:extLst>
              <a:ext uri="{FF2B5EF4-FFF2-40B4-BE49-F238E27FC236}">
                <a16:creationId xmlns:a16="http://schemas.microsoft.com/office/drawing/2014/main" id="{FAA3D248-B59E-7B8B-82DD-DF9BA0FFE780}"/>
              </a:ext>
            </a:extLst>
          </p:cNvPr>
          <p:cNvSpPr/>
          <p:nvPr/>
        </p:nvSpPr>
        <p:spPr>
          <a:xfrm>
            <a:off x="343556" y="929312"/>
            <a:ext cx="11504885" cy="3650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Forward-Looking Statements: This presentation includes “forward-looking statements” within the meaning of the United States federal securities laws, including, but not limited to opinions and projections prepared by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management. The recipient can identify forward-looking statements because they typically contain words such as “outlook,” “believes,” “expects,” “ will,” “ projected,” “continue,” “ increase,” “may,” “should,” “could,” “seeks,” “predicts,” “intends,” “trends,” “plans,” “estimates,” “anticipates” or the negative version of these words or other comparable words and/or similar expressions that concern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strategy, plans or intentions, but the absence of these words does not mean that a statement is not forward-looking. Forward-looking statements, opinions and projections are neither historical facts nor assurances of future performance. Instead, they are based only on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current beliefs, expectations, and assumptions regarding the future of MCI’s business, future plans and strategies, projections, anticipated events and trends, the economy and other future conditions. Because forward-looking statements relate to the future, they are subject to inherent uncertainties, risks and changes in circumstances that are difficult to predict and many of which are outside of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control. Actual results and condition (financial or otherwise) may differ materially from those indicated in the forward-looking statements.  The forward-looking statements in this presentation relate to matters including, but not limited to, the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i</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projected financial performance of MCi; (  ii) completion of the Proposed Transaction, and the use of proceeds; (iii) the expected development of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business, projects, collaborations and joint ventures; (iv) execution of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vision and growth strategy, including with respect to future global growth; (v) sources and availability of third-party financing for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projects; (vi) completion of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projects that are currently underway, in development or otherwise under consideration; and (vii) future liquidity, working capital, and capital requirements. Forward-looking statements, and the MCI  business more generally, are subject to a number of risks and uncertainties, including but not limited to: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i</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changes in domestic and foreign business, market, financial, political, regulatory and legal conditions (ii) the ability of MCi to negotiate definitive and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favourable</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contractual arrangements with potential customers; (iii) ability to meet development schedules; (iv) the ability of MCi to deploy its technology in full-scale commercial deployments; (v) the ability of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systems to provide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favourable</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economic benefits to customers as compared to competing technologies; (vi) integration of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MCi’s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technology and systems with customer operations; (vii) cost effective and reliable availability of raw materials; (viii) negotiating and executing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favourable</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contractual arrangements in relation to down-stream products; (ix) scaling MCi operations to meet growth and development projections domestically and internationally; (x) construction and supply chain delays; (xi) intellectual property-related claims; (xii) ability to attract and retain qualified personnel;. (xiii) the impact of Covid-19 or other epidemics or pandemics; (xiv) the ability of MCi to access capital markets on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favourable</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terms or at all in order to fund ongoing operations and growth; (xv) ongoing commitment by governments, private </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organisations</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and society to de-</a:t>
            </a:r>
            <a:r>
              <a:rPr kumimoji="0" lang="en-US" sz="900" b="0" i="0" u="none" strike="noStrike" kern="1200" cap="none" spc="0" normalizeH="0" baseline="0" noProof="0" err="1">
                <a:ln>
                  <a:noFill/>
                </a:ln>
                <a:solidFill>
                  <a:prstClr val="white"/>
                </a:solidFill>
                <a:effectLst/>
                <a:uLnTx/>
                <a:uFillTx/>
                <a:latin typeface="Poppins Light" panose="00000400000000000000" pitchFamily="2" charset="0"/>
                <a:ea typeface="+mn-ea"/>
                <a:cs typeface="Poppins Light" panose="00000400000000000000" pitchFamily="2" charset="0"/>
              </a:rPr>
              <a:t>carbonisation</a:t>
            </a:r>
            <a:r>
              <a:rPr kumimoji="0" lang="en-US"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 </a:t>
            </a:r>
            <a:endParaRPr kumimoji="0" lang="en-AU" sz="9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
        <p:nvSpPr>
          <p:cNvPr id="14" name="Footer Placeholder 4">
            <a:extLst>
              <a:ext uri="{FF2B5EF4-FFF2-40B4-BE49-F238E27FC236}">
                <a16:creationId xmlns:a16="http://schemas.microsoft.com/office/drawing/2014/main" id="{0E58ACC7-DABA-361B-DA73-91EEE170E4DD}"/>
              </a:ext>
            </a:extLst>
          </p:cNvPr>
          <p:cNvSpPr>
            <a:spLocks noGrp="1"/>
          </p:cNvSpPr>
          <p:nvPr>
            <p:ph type="ftr" sz="quarter" idx="11"/>
          </p:nvPr>
        </p:nvSpPr>
        <p:spPr>
          <a:xfrm>
            <a:off x="3883516" y="6356350"/>
            <a:ext cx="4390623" cy="365125"/>
          </a:xfrm>
        </p:spPr>
        <p:txBody>
          <a:bodyPr/>
          <a:lstStyle>
            <a:lvl1pPr>
              <a:defRPr sz="900"/>
            </a:lvl1pPr>
          </a:lstStyle>
          <a:p>
            <a:endParaRPr lang="en-AU"/>
          </a:p>
        </p:txBody>
      </p:sp>
      <p:sp>
        <p:nvSpPr>
          <p:cNvPr id="15" name="Slide Number Placeholder 5">
            <a:extLst>
              <a:ext uri="{FF2B5EF4-FFF2-40B4-BE49-F238E27FC236}">
                <a16:creationId xmlns:a16="http://schemas.microsoft.com/office/drawing/2014/main" id="{B68AA391-7E34-8E65-BB7B-7842E814B7E0}"/>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sp>
        <p:nvSpPr>
          <p:cNvPr id="9" name="Date Placeholder 3">
            <a:extLst>
              <a:ext uri="{FF2B5EF4-FFF2-40B4-BE49-F238E27FC236}">
                <a16:creationId xmlns:a16="http://schemas.microsoft.com/office/drawing/2014/main" id="{72EB6BC5-E50E-6341-E67B-A4BA81F49D56}"/>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Tree>
    <p:extLst>
      <p:ext uri="{BB962C8B-B14F-4D97-AF65-F5344CB8AC3E}">
        <p14:creationId xmlns:p14="http://schemas.microsoft.com/office/powerpoint/2010/main" val="255805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E2C2-F154-1079-7DA0-A29E66A3296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FE914E-11CE-AD7A-2D34-440B50BBB3CE}"/>
              </a:ext>
            </a:extLst>
          </p:cNvPr>
          <p:cNvSpPr>
            <a:spLocks noGrp="1"/>
          </p:cNvSpPr>
          <p:nvPr>
            <p:ph sz="half" idx="1"/>
          </p:nvPr>
        </p:nvSpPr>
        <p:spPr>
          <a:xfrm>
            <a:off x="838200" y="1825625"/>
            <a:ext cx="5181600" cy="4351338"/>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A5FB6ED-7A32-4BB6-040E-D3562038E9CA}"/>
              </a:ext>
            </a:extLst>
          </p:cNvPr>
          <p:cNvSpPr>
            <a:spLocks noGrp="1"/>
          </p:cNvSpPr>
          <p:nvPr>
            <p:ph sz="half" idx="2"/>
          </p:nvPr>
        </p:nvSpPr>
        <p:spPr>
          <a:xfrm>
            <a:off x="6172200" y="1825625"/>
            <a:ext cx="5181600" cy="4351338"/>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Footer Placeholder 4">
            <a:extLst>
              <a:ext uri="{FF2B5EF4-FFF2-40B4-BE49-F238E27FC236}">
                <a16:creationId xmlns:a16="http://schemas.microsoft.com/office/drawing/2014/main" id="{240427C4-0CBC-E030-89DB-5945CBCF5577}"/>
              </a:ext>
            </a:extLst>
          </p:cNvPr>
          <p:cNvSpPr>
            <a:spLocks noGrp="1"/>
          </p:cNvSpPr>
          <p:nvPr>
            <p:ph type="ftr" sz="quarter" idx="11"/>
          </p:nvPr>
        </p:nvSpPr>
        <p:spPr>
          <a:xfrm>
            <a:off x="3900688" y="6356350"/>
            <a:ext cx="4390623" cy="365125"/>
          </a:xfrm>
        </p:spPr>
        <p:txBody>
          <a:bodyPr/>
          <a:lstStyle>
            <a:lvl1pPr>
              <a:defRPr sz="900"/>
            </a:lvl1pPr>
          </a:lstStyle>
          <a:p>
            <a:endParaRPr lang="en-AU"/>
          </a:p>
        </p:txBody>
      </p:sp>
      <p:sp>
        <p:nvSpPr>
          <p:cNvPr id="14" name="Slide Number Placeholder 5">
            <a:extLst>
              <a:ext uri="{FF2B5EF4-FFF2-40B4-BE49-F238E27FC236}">
                <a16:creationId xmlns:a16="http://schemas.microsoft.com/office/drawing/2014/main" id="{0382EBB4-3366-7560-CF60-26EA9655197E}"/>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pic>
        <p:nvPicPr>
          <p:cNvPr id="15" name="Picture 14" descr="A picture containing silhouette, vector graphics&#10;&#10;Description automatically generated">
            <a:extLst>
              <a:ext uri="{FF2B5EF4-FFF2-40B4-BE49-F238E27FC236}">
                <a16:creationId xmlns:a16="http://schemas.microsoft.com/office/drawing/2014/main" id="{74F67644-DDF7-D28C-2016-D0E0BA513A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3800" y="6175309"/>
            <a:ext cx="726353" cy="727206"/>
          </a:xfrm>
          <a:prstGeom prst="rect">
            <a:avLst/>
          </a:prstGeom>
        </p:spPr>
      </p:pic>
      <p:sp>
        <p:nvSpPr>
          <p:cNvPr id="20" name="Date Placeholder 3">
            <a:extLst>
              <a:ext uri="{FF2B5EF4-FFF2-40B4-BE49-F238E27FC236}">
                <a16:creationId xmlns:a16="http://schemas.microsoft.com/office/drawing/2014/main" id="{28349327-118B-B0FE-9F74-12CBA29E0396}"/>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Tree>
    <p:extLst>
      <p:ext uri="{BB962C8B-B14F-4D97-AF65-F5344CB8AC3E}">
        <p14:creationId xmlns:p14="http://schemas.microsoft.com/office/powerpoint/2010/main" val="110391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Right Focu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D2EEB9-06CB-A37D-3423-38FAFFD00B51}"/>
              </a:ext>
            </a:extLst>
          </p:cNvPr>
          <p:cNvSpPr/>
          <p:nvPr/>
        </p:nvSpPr>
        <p:spPr>
          <a:xfrm>
            <a:off x="5997575" y="0"/>
            <a:ext cx="6194425"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7754B2F-7CC9-E8AB-8296-E3CC259B92C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C050C46-E693-3C1C-671C-25115F0463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B9EE05-4D23-BF73-9BDF-7B4E46560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3050A3A-4A64-38BC-EEBB-FE325C39BB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A9B51-2261-2AB4-0C86-49DB1ADDAC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Footer Placeholder 4">
            <a:extLst>
              <a:ext uri="{FF2B5EF4-FFF2-40B4-BE49-F238E27FC236}">
                <a16:creationId xmlns:a16="http://schemas.microsoft.com/office/drawing/2014/main" id="{A6B6FAB1-4245-41EA-76B0-40AB7DE4081C}"/>
              </a:ext>
            </a:extLst>
          </p:cNvPr>
          <p:cNvSpPr>
            <a:spLocks noGrp="1"/>
          </p:cNvSpPr>
          <p:nvPr>
            <p:ph type="ftr" sz="quarter" idx="11"/>
          </p:nvPr>
        </p:nvSpPr>
        <p:spPr>
          <a:xfrm>
            <a:off x="6899475" y="6341269"/>
            <a:ext cx="4390623" cy="365125"/>
          </a:xfrm>
        </p:spPr>
        <p:txBody>
          <a:bodyPr/>
          <a:lstStyle>
            <a:lvl1pPr>
              <a:defRPr sz="900"/>
            </a:lvl1pPr>
          </a:lstStyle>
          <a:p>
            <a:endParaRPr lang="en-AU"/>
          </a:p>
        </p:txBody>
      </p:sp>
      <p:sp>
        <p:nvSpPr>
          <p:cNvPr id="12" name="Slide Number Placeholder 5">
            <a:extLst>
              <a:ext uri="{FF2B5EF4-FFF2-40B4-BE49-F238E27FC236}">
                <a16:creationId xmlns:a16="http://schemas.microsoft.com/office/drawing/2014/main" id="{A4FA422D-1C3E-2218-83EB-A131DBA66926}"/>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sp>
        <p:nvSpPr>
          <p:cNvPr id="16" name="Date Placeholder 3">
            <a:extLst>
              <a:ext uri="{FF2B5EF4-FFF2-40B4-BE49-F238E27FC236}">
                <a16:creationId xmlns:a16="http://schemas.microsoft.com/office/drawing/2014/main" id="{40FCABD9-3607-6F2B-11E3-9CEFB99D206B}"/>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Tree>
    <p:extLst>
      <p:ext uri="{BB962C8B-B14F-4D97-AF65-F5344CB8AC3E}">
        <p14:creationId xmlns:p14="http://schemas.microsoft.com/office/powerpoint/2010/main" val="4124417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Left Focu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D2EEB9-06CB-A37D-3423-38FAFFD00B51}"/>
              </a:ext>
            </a:extLst>
          </p:cNvPr>
          <p:cNvSpPr/>
          <p:nvPr/>
        </p:nvSpPr>
        <p:spPr>
          <a:xfrm>
            <a:off x="0" y="-10401"/>
            <a:ext cx="6194425"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7754B2F-7CC9-E8AB-8296-E3CC259B92C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C050C46-E693-3C1C-671C-25115F0463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B9EE05-4D23-BF73-9BDF-7B4E46560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3050A3A-4A64-38BC-EEBB-FE325C39BB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A9B51-2261-2AB4-0C86-49DB1ADDAC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Footer Placeholder 4">
            <a:extLst>
              <a:ext uri="{FF2B5EF4-FFF2-40B4-BE49-F238E27FC236}">
                <a16:creationId xmlns:a16="http://schemas.microsoft.com/office/drawing/2014/main" id="{A6B6FAB1-4245-41EA-76B0-40AB7DE4081C}"/>
              </a:ext>
            </a:extLst>
          </p:cNvPr>
          <p:cNvSpPr>
            <a:spLocks noGrp="1"/>
          </p:cNvSpPr>
          <p:nvPr>
            <p:ph type="ftr" sz="quarter" idx="11"/>
          </p:nvPr>
        </p:nvSpPr>
        <p:spPr>
          <a:xfrm>
            <a:off x="6899475" y="6341269"/>
            <a:ext cx="4390623" cy="365125"/>
          </a:xfrm>
        </p:spPr>
        <p:txBody>
          <a:bodyPr/>
          <a:lstStyle>
            <a:lvl1pPr>
              <a:defRPr sz="900"/>
            </a:lvl1pPr>
          </a:lstStyle>
          <a:p>
            <a:endParaRPr lang="en-AU"/>
          </a:p>
        </p:txBody>
      </p:sp>
      <p:sp>
        <p:nvSpPr>
          <p:cNvPr id="12" name="Slide Number Placeholder 5">
            <a:extLst>
              <a:ext uri="{FF2B5EF4-FFF2-40B4-BE49-F238E27FC236}">
                <a16:creationId xmlns:a16="http://schemas.microsoft.com/office/drawing/2014/main" id="{A4FA422D-1C3E-2218-83EB-A131DBA66926}"/>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sp>
        <p:nvSpPr>
          <p:cNvPr id="16" name="Date Placeholder 3">
            <a:extLst>
              <a:ext uri="{FF2B5EF4-FFF2-40B4-BE49-F238E27FC236}">
                <a16:creationId xmlns:a16="http://schemas.microsoft.com/office/drawing/2014/main" id="{8A3C3D8D-395A-BFD7-C332-219FA9935897}"/>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Tree>
    <p:extLst>
      <p:ext uri="{BB962C8B-B14F-4D97-AF65-F5344CB8AC3E}">
        <p14:creationId xmlns:p14="http://schemas.microsoft.com/office/powerpoint/2010/main" val="2453442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6868-B672-41E3-DEE7-99F32D061DA6}"/>
              </a:ext>
            </a:extLst>
          </p:cNvPr>
          <p:cNvSpPr>
            <a:spLocks noGrp="1"/>
          </p:cNvSpPr>
          <p:nvPr>
            <p:ph type="title"/>
          </p:nvPr>
        </p:nvSpPr>
        <p:spPr/>
        <p:txBody>
          <a:bodyPr/>
          <a:lstStyle/>
          <a:p>
            <a:r>
              <a:rPr lang="en-US"/>
              <a:t>Click to edit Master title style</a:t>
            </a:r>
            <a:endParaRPr lang="en-AU"/>
          </a:p>
        </p:txBody>
      </p:sp>
      <p:sp>
        <p:nvSpPr>
          <p:cNvPr id="7" name="Footer Placeholder 4">
            <a:extLst>
              <a:ext uri="{FF2B5EF4-FFF2-40B4-BE49-F238E27FC236}">
                <a16:creationId xmlns:a16="http://schemas.microsoft.com/office/drawing/2014/main" id="{0B06E6C9-5E36-3EDC-BB30-899FBD73EA64}"/>
              </a:ext>
            </a:extLst>
          </p:cNvPr>
          <p:cNvSpPr>
            <a:spLocks noGrp="1"/>
          </p:cNvSpPr>
          <p:nvPr>
            <p:ph type="ftr" sz="quarter" idx="11"/>
          </p:nvPr>
        </p:nvSpPr>
        <p:spPr>
          <a:xfrm>
            <a:off x="3900688" y="6356350"/>
            <a:ext cx="4390623" cy="365125"/>
          </a:xfrm>
        </p:spPr>
        <p:txBody>
          <a:bodyPr/>
          <a:lstStyle>
            <a:lvl1pPr>
              <a:defRPr sz="900"/>
            </a:lvl1pPr>
          </a:lstStyle>
          <a:p>
            <a:endParaRPr lang="en-AU"/>
          </a:p>
        </p:txBody>
      </p:sp>
      <p:sp>
        <p:nvSpPr>
          <p:cNvPr id="8" name="Slide Number Placeholder 5">
            <a:extLst>
              <a:ext uri="{FF2B5EF4-FFF2-40B4-BE49-F238E27FC236}">
                <a16:creationId xmlns:a16="http://schemas.microsoft.com/office/drawing/2014/main" id="{EFCBC5C8-8B24-C170-ECB3-B3AF4BD611D2}"/>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sp>
        <p:nvSpPr>
          <p:cNvPr id="10" name="Date Placeholder 3">
            <a:extLst>
              <a:ext uri="{FF2B5EF4-FFF2-40B4-BE49-F238E27FC236}">
                <a16:creationId xmlns:a16="http://schemas.microsoft.com/office/drawing/2014/main" id="{EF42616B-1B80-F675-1E91-4DA1AC46904B}"/>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Tree>
    <p:extLst>
      <p:ext uri="{BB962C8B-B14F-4D97-AF65-F5344CB8AC3E}">
        <p14:creationId xmlns:p14="http://schemas.microsoft.com/office/powerpoint/2010/main" val="334706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0">
              <a:srgbClr val="F2F2F2"/>
            </a:gs>
            <a:gs pos="100000">
              <a:srgbClr val="2871B7">
                <a:alpha val="60000"/>
              </a:srgbClr>
            </a:gs>
          </a:gsLst>
          <a:lin ang="10800000" scaled="1"/>
        </a:gradFill>
        <a:effectLst/>
      </p:bgPr>
    </p:bg>
    <p:spTree>
      <p:nvGrpSpPr>
        <p:cNvPr id="1" name=""/>
        <p:cNvGrpSpPr/>
        <p:nvPr/>
      </p:nvGrpSpPr>
      <p:grpSpPr>
        <a:xfrm>
          <a:off x="0" y="0"/>
          <a:ext cx="0" cy="0"/>
          <a:chOff x="0" y="0"/>
          <a:chExt cx="0" cy="0"/>
        </a:xfrm>
      </p:grpSpPr>
      <p:pic>
        <p:nvPicPr>
          <p:cNvPr id="13" name="Picture 12" descr="A picture containing sky, outdoor, nature, city&#10;&#10;Description automatically generated">
            <a:extLst>
              <a:ext uri="{FF2B5EF4-FFF2-40B4-BE49-F238E27FC236}">
                <a16:creationId xmlns:a16="http://schemas.microsoft.com/office/drawing/2014/main" id="{1903E05A-B88C-A9A2-34B2-8CDB51DE7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Slide Number Placeholder 5">
            <a:extLst>
              <a:ext uri="{FF2B5EF4-FFF2-40B4-BE49-F238E27FC236}">
                <a16:creationId xmlns:a16="http://schemas.microsoft.com/office/drawing/2014/main" id="{E53BBC12-F76C-97E8-C2C5-A64DBF69DFAB}"/>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sp>
        <p:nvSpPr>
          <p:cNvPr id="9" name="Date Placeholder 3">
            <a:extLst>
              <a:ext uri="{FF2B5EF4-FFF2-40B4-BE49-F238E27FC236}">
                <a16:creationId xmlns:a16="http://schemas.microsoft.com/office/drawing/2014/main" id="{677D5D60-D28E-0300-31B5-9BA805CE7706}"/>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
        <p:nvSpPr>
          <p:cNvPr id="11" name="Footer Placeholder 4">
            <a:extLst>
              <a:ext uri="{FF2B5EF4-FFF2-40B4-BE49-F238E27FC236}">
                <a16:creationId xmlns:a16="http://schemas.microsoft.com/office/drawing/2014/main" id="{8D46B7F1-378E-7177-F24C-69C5232A2764}"/>
              </a:ext>
            </a:extLst>
          </p:cNvPr>
          <p:cNvSpPr>
            <a:spLocks noGrp="1"/>
          </p:cNvSpPr>
          <p:nvPr>
            <p:ph type="ftr" sz="quarter" idx="11"/>
          </p:nvPr>
        </p:nvSpPr>
        <p:spPr>
          <a:xfrm>
            <a:off x="3900688" y="6356350"/>
            <a:ext cx="4390623" cy="365125"/>
          </a:xfrm>
        </p:spPr>
        <p:txBody>
          <a:bodyPr/>
          <a:lstStyle>
            <a:lvl1pPr>
              <a:defRPr sz="900"/>
            </a:lvl1pPr>
          </a:lstStyle>
          <a:p>
            <a:endParaRPr lang="en-AU"/>
          </a:p>
        </p:txBody>
      </p:sp>
      <p:sp>
        <p:nvSpPr>
          <p:cNvPr id="20" name="Title 1">
            <a:extLst>
              <a:ext uri="{FF2B5EF4-FFF2-40B4-BE49-F238E27FC236}">
                <a16:creationId xmlns:a16="http://schemas.microsoft.com/office/drawing/2014/main" id="{93BE6803-4AA1-2D96-6284-DB6F639400AE}"/>
              </a:ext>
            </a:extLst>
          </p:cNvPr>
          <p:cNvSpPr txBox="1">
            <a:spLocks/>
          </p:cNvSpPr>
          <p:nvPr/>
        </p:nvSpPr>
        <p:spPr>
          <a:xfrm>
            <a:off x="82769" y="1093163"/>
            <a:ext cx="3134932" cy="79278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bg1"/>
                </a:solidFill>
                <a:latin typeface="+mj-lt"/>
                <a:ea typeface="+mj-ea"/>
                <a:cs typeface="+mj-cs"/>
              </a:defRPr>
            </a:lvl1pPr>
          </a:lstStyle>
          <a:p>
            <a:endParaRPr lang="en-AU" sz="2000"/>
          </a:p>
        </p:txBody>
      </p:sp>
      <p:sp>
        <p:nvSpPr>
          <p:cNvPr id="25" name="Rectangle 24">
            <a:extLst>
              <a:ext uri="{FF2B5EF4-FFF2-40B4-BE49-F238E27FC236}">
                <a16:creationId xmlns:a16="http://schemas.microsoft.com/office/drawing/2014/main" id="{63CB2EE6-8B88-63F2-3377-4A01AA11B406}"/>
              </a:ext>
            </a:extLst>
          </p:cNvPr>
          <p:cNvSpPr/>
          <p:nvPr/>
        </p:nvSpPr>
        <p:spPr>
          <a:xfrm>
            <a:off x="-2" y="0"/>
            <a:ext cx="12192001" cy="1885950"/>
          </a:xfrm>
          <a:prstGeom prst="rect">
            <a:avLst/>
          </a:prstGeom>
          <a:gradFill flip="none" rotWithShape="1">
            <a:gsLst>
              <a:gs pos="0">
                <a:schemeClr val="bg1"/>
              </a:gs>
              <a:gs pos="100000">
                <a:srgbClr val="2871B7">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21206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0E68-2789-4053-DEFA-F7A6305B3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1E5ED07-0C8B-F323-8449-C7A584B50D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9520AE0-084D-0101-B044-2236D43FE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1992F1F1-3C72-A24B-129A-748B0E12E80A}"/>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pic>
        <p:nvPicPr>
          <p:cNvPr id="11" name="Picture 10" descr="Logo&#10;&#10;Description automatically generated">
            <a:extLst>
              <a:ext uri="{FF2B5EF4-FFF2-40B4-BE49-F238E27FC236}">
                <a16:creationId xmlns:a16="http://schemas.microsoft.com/office/drawing/2014/main" id="{3D120C5E-F5F6-47AF-9026-BA02E896C7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3801" y="6238373"/>
            <a:ext cx="726352" cy="727206"/>
          </a:xfrm>
          <a:prstGeom prst="rect">
            <a:avLst/>
          </a:prstGeom>
        </p:spPr>
      </p:pic>
      <p:sp>
        <p:nvSpPr>
          <p:cNvPr id="12" name="Date Placeholder 3">
            <a:extLst>
              <a:ext uri="{FF2B5EF4-FFF2-40B4-BE49-F238E27FC236}">
                <a16:creationId xmlns:a16="http://schemas.microsoft.com/office/drawing/2014/main" id="{3E013C95-B089-A490-4DA1-C6B0A7AE2320}"/>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
        <p:nvSpPr>
          <p:cNvPr id="13" name="Footer Placeholder 4">
            <a:extLst>
              <a:ext uri="{FF2B5EF4-FFF2-40B4-BE49-F238E27FC236}">
                <a16:creationId xmlns:a16="http://schemas.microsoft.com/office/drawing/2014/main" id="{E8706888-7A69-6104-3459-7440714E31E9}"/>
              </a:ext>
            </a:extLst>
          </p:cNvPr>
          <p:cNvSpPr>
            <a:spLocks noGrp="1"/>
          </p:cNvSpPr>
          <p:nvPr>
            <p:ph type="ftr" sz="quarter" idx="11"/>
          </p:nvPr>
        </p:nvSpPr>
        <p:spPr>
          <a:xfrm>
            <a:off x="3900688" y="6356350"/>
            <a:ext cx="4390623" cy="365125"/>
          </a:xfrm>
        </p:spPr>
        <p:txBody>
          <a:bodyPr/>
          <a:lstStyle>
            <a:lvl1pPr>
              <a:defRPr sz="900"/>
            </a:lvl1pPr>
          </a:lstStyle>
          <a:p>
            <a:endParaRPr lang="en-AU"/>
          </a:p>
        </p:txBody>
      </p:sp>
    </p:spTree>
    <p:extLst>
      <p:ext uri="{BB962C8B-B14F-4D97-AF65-F5344CB8AC3E}">
        <p14:creationId xmlns:p14="http://schemas.microsoft.com/office/powerpoint/2010/main" val="2850467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2F69-12A1-61AC-8FA6-6B9006CF9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5A29ADB-FFE4-EFBB-94AF-3DC9AA36A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613CEF76-78E9-D773-49ED-63EDEC8A0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C4706798-6942-0B56-13BA-9C0463BB017E}"/>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pic>
        <p:nvPicPr>
          <p:cNvPr id="11" name="Picture 10" descr="Logo&#10;&#10;Description automatically generated">
            <a:extLst>
              <a:ext uri="{FF2B5EF4-FFF2-40B4-BE49-F238E27FC236}">
                <a16:creationId xmlns:a16="http://schemas.microsoft.com/office/drawing/2014/main" id="{B528B9B7-CF7D-53E7-25A2-096B305BCA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3801" y="6238373"/>
            <a:ext cx="726352" cy="727206"/>
          </a:xfrm>
          <a:prstGeom prst="rect">
            <a:avLst/>
          </a:prstGeom>
        </p:spPr>
      </p:pic>
      <p:sp>
        <p:nvSpPr>
          <p:cNvPr id="12" name="Date Placeholder 3">
            <a:extLst>
              <a:ext uri="{FF2B5EF4-FFF2-40B4-BE49-F238E27FC236}">
                <a16:creationId xmlns:a16="http://schemas.microsoft.com/office/drawing/2014/main" id="{8E6023F5-F89E-DD52-BD38-4982FFA74D6E}"/>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
        <p:nvSpPr>
          <p:cNvPr id="14" name="Footer Placeholder 4">
            <a:extLst>
              <a:ext uri="{FF2B5EF4-FFF2-40B4-BE49-F238E27FC236}">
                <a16:creationId xmlns:a16="http://schemas.microsoft.com/office/drawing/2014/main" id="{8F31933F-0BAD-FDCD-D087-2C1003BB1CAE}"/>
              </a:ext>
            </a:extLst>
          </p:cNvPr>
          <p:cNvSpPr>
            <a:spLocks noGrp="1"/>
          </p:cNvSpPr>
          <p:nvPr>
            <p:ph type="ftr" sz="quarter" idx="11"/>
          </p:nvPr>
        </p:nvSpPr>
        <p:spPr>
          <a:xfrm>
            <a:off x="3900688" y="6356350"/>
            <a:ext cx="4390623" cy="365125"/>
          </a:xfrm>
        </p:spPr>
        <p:txBody>
          <a:bodyPr/>
          <a:lstStyle>
            <a:lvl1pPr>
              <a:defRPr sz="900"/>
            </a:lvl1pPr>
          </a:lstStyle>
          <a:p>
            <a:endParaRPr lang="en-AU"/>
          </a:p>
        </p:txBody>
      </p:sp>
    </p:spTree>
    <p:extLst>
      <p:ext uri="{BB962C8B-B14F-4D97-AF65-F5344CB8AC3E}">
        <p14:creationId xmlns:p14="http://schemas.microsoft.com/office/powerpoint/2010/main" val="410383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B1770-A160-DF10-E9EE-E96F1A630B1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EE1AB61-905F-D669-3749-0B26DEA87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B65974-C7DE-586B-4971-1BBA0268F004}"/>
              </a:ext>
            </a:extLst>
          </p:cNvPr>
          <p:cNvSpPr>
            <a:spLocks noGrp="1"/>
          </p:cNvSpPr>
          <p:nvPr>
            <p:ph type="dt" sz="half" idx="10"/>
          </p:nvPr>
        </p:nvSpPr>
        <p:spPr/>
        <p:txBody>
          <a:bodyPr/>
          <a:lstStyle/>
          <a:p>
            <a:fld id="{03325E19-128E-48E8-8A74-B00D2296F3D4}" type="datetimeFigureOut">
              <a:rPr lang="en-AU" smtClean="0"/>
              <a:t>30/11/2023</a:t>
            </a:fld>
            <a:endParaRPr lang="en-AU"/>
          </a:p>
        </p:txBody>
      </p:sp>
      <p:sp>
        <p:nvSpPr>
          <p:cNvPr id="6" name="Slide Number Placeholder 5">
            <a:extLst>
              <a:ext uri="{FF2B5EF4-FFF2-40B4-BE49-F238E27FC236}">
                <a16:creationId xmlns:a16="http://schemas.microsoft.com/office/drawing/2014/main" id="{EF3193EA-116B-8E98-9399-08A7B4C13C1E}"/>
              </a:ext>
            </a:extLst>
          </p:cNvPr>
          <p:cNvSpPr>
            <a:spLocks noGrp="1"/>
          </p:cNvSpPr>
          <p:nvPr>
            <p:ph type="sldNum" sz="quarter" idx="12"/>
          </p:nvPr>
        </p:nvSpPr>
        <p:spPr/>
        <p:txBody>
          <a:bodyPr/>
          <a:lstStyle/>
          <a:p>
            <a:fld id="{2C1EF96E-E85F-452D-B85D-D4D42723BCD3}" type="slidenum">
              <a:rPr lang="en-AU" smtClean="0"/>
              <a:t>‹#›</a:t>
            </a:fld>
            <a:endParaRPr lang="en-AU"/>
          </a:p>
        </p:txBody>
      </p:sp>
      <p:sp>
        <p:nvSpPr>
          <p:cNvPr id="7" name="Footer Placeholder 4">
            <a:extLst>
              <a:ext uri="{FF2B5EF4-FFF2-40B4-BE49-F238E27FC236}">
                <a16:creationId xmlns:a16="http://schemas.microsoft.com/office/drawing/2014/main" id="{F099E6C2-B4B9-6AA2-436A-C0DA2FF8C3DA}"/>
              </a:ext>
            </a:extLst>
          </p:cNvPr>
          <p:cNvSpPr>
            <a:spLocks noGrp="1"/>
          </p:cNvSpPr>
          <p:nvPr>
            <p:ph type="ftr" sz="quarter" idx="11"/>
          </p:nvPr>
        </p:nvSpPr>
        <p:spPr>
          <a:xfrm>
            <a:off x="3900688" y="6356350"/>
            <a:ext cx="4390623" cy="365125"/>
          </a:xfrm>
        </p:spPr>
        <p:txBody>
          <a:bodyPr/>
          <a:lstStyle>
            <a:lvl1pPr>
              <a:defRPr sz="900"/>
            </a:lvl1pPr>
          </a:lstStyle>
          <a:p>
            <a:endParaRPr lang="en-AU"/>
          </a:p>
        </p:txBody>
      </p:sp>
    </p:spTree>
    <p:extLst>
      <p:ext uri="{BB962C8B-B14F-4D97-AF65-F5344CB8AC3E}">
        <p14:creationId xmlns:p14="http://schemas.microsoft.com/office/powerpoint/2010/main" val="2646081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EF284-5016-7ED3-F6FF-8DCC040C4D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7882908-1849-0202-7DA8-2CD3F0A6ED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75AE3F7-8065-73C9-063E-BA1687A44752}"/>
              </a:ext>
            </a:extLst>
          </p:cNvPr>
          <p:cNvSpPr>
            <a:spLocks noGrp="1"/>
          </p:cNvSpPr>
          <p:nvPr>
            <p:ph type="dt" sz="half" idx="10"/>
          </p:nvPr>
        </p:nvSpPr>
        <p:spPr/>
        <p:txBody>
          <a:bodyPr/>
          <a:lstStyle/>
          <a:p>
            <a:fld id="{03325E19-128E-48E8-8A74-B00D2296F3D4}" type="datetimeFigureOut">
              <a:rPr lang="en-AU" smtClean="0"/>
              <a:t>30/11/2023</a:t>
            </a:fld>
            <a:endParaRPr lang="en-AU"/>
          </a:p>
        </p:txBody>
      </p:sp>
      <p:sp>
        <p:nvSpPr>
          <p:cNvPr id="6" name="Slide Number Placeholder 5">
            <a:extLst>
              <a:ext uri="{FF2B5EF4-FFF2-40B4-BE49-F238E27FC236}">
                <a16:creationId xmlns:a16="http://schemas.microsoft.com/office/drawing/2014/main" id="{80B50A18-53D1-447E-8E5E-F0F8BFA41FDA}"/>
              </a:ext>
            </a:extLst>
          </p:cNvPr>
          <p:cNvSpPr>
            <a:spLocks noGrp="1"/>
          </p:cNvSpPr>
          <p:nvPr>
            <p:ph type="sldNum" sz="quarter" idx="12"/>
          </p:nvPr>
        </p:nvSpPr>
        <p:spPr/>
        <p:txBody>
          <a:bodyPr/>
          <a:lstStyle/>
          <a:p>
            <a:fld id="{2C1EF96E-E85F-452D-B85D-D4D42723BCD3}" type="slidenum">
              <a:rPr lang="en-AU" smtClean="0"/>
              <a:t>‹#›</a:t>
            </a:fld>
            <a:endParaRPr lang="en-AU"/>
          </a:p>
        </p:txBody>
      </p:sp>
      <p:sp>
        <p:nvSpPr>
          <p:cNvPr id="7" name="Footer Placeholder 4">
            <a:extLst>
              <a:ext uri="{FF2B5EF4-FFF2-40B4-BE49-F238E27FC236}">
                <a16:creationId xmlns:a16="http://schemas.microsoft.com/office/drawing/2014/main" id="{517F49FD-E59B-FDB0-5875-EA2B07A57C33}"/>
              </a:ext>
            </a:extLst>
          </p:cNvPr>
          <p:cNvSpPr>
            <a:spLocks noGrp="1"/>
          </p:cNvSpPr>
          <p:nvPr>
            <p:ph type="ftr" sz="quarter" idx="11"/>
          </p:nvPr>
        </p:nvSpPr>
        <p:spPr>
          <a:xfrm>
            <a:off x="3900688" y="6356350"/>
            <a:ext cx="4390623" cy="365125"/>
          </a:xfrm>
        </p:spPr>
        <p:txBody>
          <a:bodyPr/>
          <a:lstStyle>
            <a:lvl1pPr>
              <a:defRPr sz="900"/>
            </a:lvl1pPr>
          </a:lstStyle>
          <a:p>
            <a:endParaRPr lang="en-AU"/>
          </a:p>
        </p:txBody>
      </p:sp>
    </p:spTree>
    <p:extLst>
      <p:ext uri="{BB962C8B-B14F-4D97-AF65-F5344CB8AC3E}">
        <p14:creationId xmlns:p14="http://schemas.microsoft.com/office/powerpoint/2010/main" val="64022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F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3325E19-128E-48E8-8A74-B00D2296F3D4}" type="datetimeFigureOut">
              <a:rPr lang="en-AU" smtClean="0"/>
              <a:t>30/11/2023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C1EF96E-E85F-452D-B85D-D4D42723BCD3}" type="slidenum">
              <a:rPr lang="en-AU" smtClean="0"/>
              <a:t>‹#›</a:t>
            </a:fld>
            <a:endParaRPr lang="en-AU"/>
          </a:p>
        </p:txBody>
      </p:sp>
    </p:spTree>
    <p:extLst>
      <p:ext uri="{BB962C8B-B14F-4D97-AF65-F5344CB8AC3E}">
        <p14:creationId xmlns:p14="http://schemas.microsoft.com/office/powerpoint/2010/main" val="418652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F000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CEFB-3A89-8F6E-4308-24C362EE6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D2ED490-F674-270B-9342-41B0B59E1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39E1525-6BF0-238C-2326-556721B27A6B}"/>
              </a:ext>
            </a:extLst>
          </p:cNvPr>
          <p:cNvSpPr>
            <a:spLocks noGrp="1"/>
          </p:cNvSpPr>
          <p:nvPr>
            <p:ph type="dt" sz="half" idx="10"/>
          </p:nvPr>
        </p:nvSpPr>
        <p:spPr/>
        <p:txBody>
          <a:bodyPr/>
          <a:lstStyle/>
          <a:p>
            <a:fld id="{A3C6BCCA-B9E5-46A7-846A-D5253EA0A3DD}" type="datetimeFigureOut">
              <a:rPr lang="en-AU" smtClean="0"/>
              <a:t>30/11/2023</a:t>
            </a:fld>
            <a:endParaRPr lang="en-AU"/>
          </a:p>
        </p:txBody>
      </p:sp>
      <p:sp>
        <p:nvSpPr>
          <p:cNvPr id="5" name="Footer Placeholder 4">
            <a:extLst>
              <a:ext uri="{FF2B5EF4-FFF2-40B4-BE49-F238E27FC236}">
                <a16:creationId xmlns:a16="http://schemas.microsoft.com/office/drawing/2014/main" id="{628ABC61-0D47-67E6-C1A8-BB2E28027A5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73A327-D322-6961-3DEF-D2B26655C074}"/>
              </a:ext>
            </a:extLst>
          </p:cNvPr>
          <p:cNvSpPr>
            <a:spLocks noGrp="1"/>
          </p:cNvSpPr>
          <p:nvPr>
            <p:ph type="sldNum" sz="quarter" idx="12"/>
          </p:nvPr>
        </p:nvSpPr>
        <p:spPr/>
        <p:txBody>
          <a:bodyPr/>
          <a:lstStyle/>
          <a:p>
            <a:fld id="{9FC201B5-CE18-4219-855C-984CA1A75B6D}" type="slidenum">
              <a:rPr lang="en-AU" smtClean="0"/>
              <a:t>‹#›</a:t>
            </a:fld>
            <a:endParaRPr lang="en-AU"/>
          </a:p>
        </p:txBody>
      </p:sp>
    </p:spTree>
    <p:extLst>
      <p:ext uri="{BB962C8B-B14F-4D97-AF65-F5344CB8AC3E}">
        <p14:creationId xmlns:p14="http://schemas.microsoft.com/office/powerpoint/2010/main" val="7635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bg>
      <p:bgRef idx="1003">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79F7F5-C800-4294-2998-A251EC71B81D}"/>
              </a:ext>
            </a:extLst>
          </p:cNvPr>
          <p:cNvSpPr/>
          <p:nvPr/>
        </p:nvSpPr>
        <p:spPr>
          <a:xfrm>
            <a:off x="0" y="4960774"/>
            <a:ext cx="12192000" cy="189722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4939BC64-8948-3E05-9307-1CC5C88D64E9}"/>
              </a:ext>
            </a:extLst>
          </p:cNvPr>
          <p:cNvSpPr>
            <a:spLocks noGrp="1"/>
          </p:cNvSpPr>
          <p:nvPr>
            <p:ph type="title"/>
          </p:nvPr>
        </p:nvSpPr>
        <p:spPr>
          <a:xfrm>
            <a:off x="838200" y="4960774"/>
            <a:ext cx="10515600" cy="1325563"/>
          </a:xfrm>
        </p:spPr>
        <p:txBody>
          <a:bodyPr/>
          <a:lstStyle>
            <a:lvl1pPr algn="ctr">
              <a:defRPr>
                <a:solidFill>
                  <a:schemeClr val="bg1"/>
                </a:solidFill>
              </a:defRPr>
            </a:lvl1pPr>
          </a:lstStyle>
          <a:p>
            <a:r>
              <a:rPr lang="en-US"/>
              <a:t>Click to edit Master title style</a:t>
            </a:r>
            <a:endParaRPr lang="en-AU"/>
          </a:p>
        </p:txBody>
      </p:sp>
      <p:pic>
        <p:nvPicPr>
          <p:cNvPr id="15" name="Picture 14" descr="A picture containing silhouette, vector graphics&#10;&#10;Description automatically generated">
            <a:extLst>
              <a:ext uri="{FF2B5EF4-FFF2-40B4-BE49-F238E27FC236}">
                <a16:creationId xmlns:a16="http://schemas.microsoft.com/office/drawing/2014/main" id="{4EFB228F-789D-E710-0D29-A5CDBC66B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3800" y="6238373"/>
            <a:ext cx="726353" cy="727206"/>
          </a:xfrm>
          <a:prstGeom prst="rect">
            <a:avLst/>
          </a:prstGeom>
        </p:spPr>
      </p:pic>
      <p:sp>
        <p:nvSpPr>
          <p:cNvPr id="4" name="Date Placeholder 3">
            <a:extLst>
              <a:ext uri="{FF2B5EF4-FFF2-40B4-BE49-F238E27FC236}">
                <a16:creationId xmlns:a16="http://schemas.microsoft.com/office/drawing/2014/main" id="{F0E08922-38B6-EBFB-5F39-BCC66F7FF9DE}"/>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
        <p:nvSpPr>
          <p:cNvPr id="5" name="Footer Placeholder 4">
            <a:extLst>
              <a:ext uri="{FF2B5EF4-FFF2-40B4-BE49-F238E27FC236}">
                <a16:creationId xmlns:a16="http://schemas.microsoft.com/office/drawing/2014/main" id="{8AD8DAF3-D6D6-E09F-B90D-4F284F06648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C1D18F1-C555-79FF-1EE4-15E625ADB8F7}"/>
              </a:ext>
            </a:extLst>
          </p:cNvPr>
          <p:cNvSpPr>
            <a:spLocks noGrp="1"/>
          </p:cNvSpPr>
          <p:nvPr>
            <p:ph type="sldNum" sz="quarter" idx="12"/>
          </p:nvPr>
        </p:nvSpPr>
        <p:spPr/>
        <p:txBody>
          <a:bodyPr/>
          <a:lstStyle/>
          <a:p>
            <a:fld id="{2C1EF96E-E85F-452D-B85D-D4D42723BCD3}" type="slidenum">
              <a:rPr lang="en-AU" smtClean="0"/>
              <a:t>‹#›</a:t>
            </a:fld>
            <a:endParaRPr lang="en-AU"/>
          </a:p>
        </p:txBody>
      </p:sp>
      <p:pic>
        <p:nvPicPr>
          <p:cNvPr id="10" name="Picture 9" descr="Logo&#10;&#10;Description automatically generated">
            <a:extLst>
              <a:ext uri="{FF2B5EF4-FFF2-40B4-BE49-F238E27FC236}">
                <a16:creationId xmlns:a16="http://schemas.microsoft.com/office/drawing/2014/main" id="{2A350E96-9879-7BC6-46A7-0FB35D760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13" y="1097264"/>
            <a:ext cx="5852172" cy="3291847"/>
          </a:xfrm>
          <a:prstGeom prst="rect">
            <a:avLst/>
          </a:prstGeom>
        </p:spPr>
      </p:pic>
    </p:spTree>
    <p:extLst>
      <p:ext uri="{BB962C8B-B14F-4D97-AF65-F5344CB8AC3E}">
        <p14:creationId xmlns:p14="http://schemas.microsoft.com/office/powerpoint/2010/main" val="195190824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488B-894D-58F3-2046-3E224A2F314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673C0B9-5990-DD47-B555-047C4DAD8715}"/>
              </a:ext>
            </a:extLst>
          </p:cNvPr>
          <p:cNvSpPr>
            <a:spLocks noGrp="1"/>
          </p:cNvSpPr>
          <p:nvPr>
            <p:ph idx="1"/>
          </p:nvPr>
        </p:nvSpPr>
        <p:spPr/>
        <p:txBody>
          <a:bodyPr/>
          <a:lstStyle>
            <a:lvl1pPr>
              <a:defRPr>
                <a:solidFill>
                  <a:srgbClr val="0A933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A3628B92-EAD9-3111-59B6-A42408F9CBA9}"/>
              </a:ext>
            </a:extLst>
          </p:cNvPr>
          <p:cNvSpPr>
            <a:spLocks noGrp="1"/>
          </p:cNvSpPr>
          <p:nvPr>
            <p:ph type="ftr" sz="quarter" idx="11"/>
          </p:nvPr>
        </p:nvSpPr>
        <p:spPr/>
        <p:txBody>
          <a:bodyPr/>
          <a:lstStyle>
            <a:lvl1pPr>
              <a:defRPr sz="900"/>
            </a:lvl1pPr>
          </a:lstStyle>
          <a:p>
            <a:endParaRPr lang="en-AU"/>
          </a:p>
        </p:txBody>
      </p:sp>
      <p:sp>
        <p:nvSpPr>
          <p:cNvPr id="6" name="Slide Number Placeholder 5">
            <a:extLst>
              <a:ext uri="{FF2B5EF4-FFF2-40B4-BE49-F238E27FC236}">
                <a16:creationId xmlns:a16="http://schemas.microsoft.com/office/drawing/2014/main" id="{F4F39038-5186-5C0A-E982-8906345F9F5E}"/>
              </a:ext>
            </a:extLst>
          </p:cNvPr>
          <p:cNvSpPr>
            <a:spLocks noGrp="1"/>
          </p:cNvSpPr>
          <p:nvPr>
            <p:ph type="sldNum" sz="quarter" idx="12"/>
          </p:nvPr>
        </p:nvSpPr>
        <p:spPr/>
        <p:txBody>
          <a:bodyPr/>
          <a:lstStyle/>
          <a:p>
            <a:fld id="{2C1EF96E-E85F-452D-B85D-D4D42723BCD3}" type="slidenum">
              <a:rPr lang="en-AU" smtClean="0"/>
              <a:t>‹#›</a:t>
            </a:fld>
            <a:endParaRPr lang="en-AU"/>
          </a:p>
        </p:txBody>
      </p:sp>
      <p:sp>
        <p:nvSpPr>
          <p:cNvPr id="13" name="Date Placeholder 3">
            <a:extLst>
              <a:ext uri="{FF2B5EF4-FFF2-40B4-BE49-F238E27FC236}">
                <a16:creationId xmlns:a16="http://schemas.microsoft.com/office/drawing/2014/main" id="{2144E2EA-2F13-E5DA-39AA-F83D6629232B}"/>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Tree>
    <p:extLst>
      <p:ext uri="{BB962C8B-B14F-4D97-AF65-F5344CB8AC3E}">
        <p14:creationId xmlns:p14="http://schemas.microsoft.com/office/powerpoint/2010/main" val="311851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1A6E20-B995-8D17-5DA2-1E8865F20DDD}"/>
              </a:ext>
            </a:extLst>
          </p:cNvPr>
          <p:cNvSpPr>
            <a:spLocks noGrp="1"/>
          </p:cNvSpPr>
          <p:nvPr>
            <p:ph type="title" hasCustomPrompt="1"/>
          </p:nvPr>
        </p:nvSpPr>
        <p:spPr>
          <a:xfrm>
            <a:off x="412124" y="136525"/>
            <a:ext cx="11333408" cy="792787"/>
          </a:xfrm>
        </p:spPr>
        <p:txBody>
          <a:bodyPr>
            <a:normAutofit/>
          </a:bodyPr>
          <a:lstStyle>
            <a:lvl1pPr algn="ctr">
              <a:defRPr sz="3000">
                <a:solidFill>
                  <a:schemeClr val="bg1"/>
                </a:solidFill>
              </a:defRPr>
            </a:lvl1pPr>
          </a:lstStyle>
          <a:p>
            <a:r>
              <a:rPr lang="en-US"/>
              <a:t>Disclaimer</a:t>
            </a:r>
            <a:endParaRPr lang="en-AU"/>
          </a:p>
        </p:txBody>
      </p:sp>
      <p:sp>
        <p:nvSpPr>
          <p:cNvPr id="8" name="Rectangle 7">
            <a:extLst>
              <a:ext uri="{FF2B5EF4-FFF2-40B4-BE49-F238E27FC236}">
                <a16:creationId xmlns:a16="http://schemas.microsoft.com/office/drawing/2014/main" id="{FAA3D248-B59E-7B8B-82DD-DF9BA0FFE780}"/>
              </a:ext>
            </a:extLst>
          </p:cNvPr>
          <p:cNvSpPr/>
          <p:nvPr/>
        </p:nvSpPr>
        <p:spPr>
          <a:xfrm>
            <a:off x="343556" y="929312"/>
            <a:ext cx="11504885" cy="3650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900">
                <a:latin typeface="Poppins Light" panose="00000400000000000000" pitchFamily="2" charset="0"/>
                <a:cs typeface="Poppins Light" panose="00000400000000000000" pitchFamily="2" charset="0"/>
              </a:rPr>
              <a:t>For the purposes of this notice, the “presentation” shall mean and include the slides that follow, the oral presentation of the slides by members of management of Mineral Carbonation International Pty Ltd (“MCi”) or any person on their behalf, the question-and-answer session that follows that oral presentation, hard copies of this document and any materials distributed at, or in connection with, that presentation. By attending the meeting where the presentation is made, or by reading the presentation slides, you will be deemed to have (</a:t>
            </a:r>
            <a:r>
              <a:rPr lang="en-US" sz="900" err="1">
                <a:latin typeface="Poppins Light" panose="00000400000000000000" pitchFamily="2" charset="0"/>
                <a:cs typeface="Poppins Light" panose="00000400000000000000" pitchFamily="2" charset="0"/>
              </a:rPr>
              <a:t>i</a:t>
            </a:r>
            <a:r>
              <a:rPr lang="en-US" sz="900">
                <a:latin typeface="Poppins Light" panose="00000400000000000000" pitchFamily="2" charset="0"/>
                <a:cs typeface="Poppins Light" panose="00000400000000000000" pitchFamily="2" charset="0"/>
              </a:rPr>
              <a:t>) agreed to the following limitations and notifications and made the following undertakings and (ii) acknowledged that you understand the legal and regulatory sanctions attached to the misuse, disclosure, or improper circulation of this presentation. </a:t>
            </a:r>
          </a:p>
          <a:p>
            <a:pPr algn="just"/>
            <a:r>
              <a:rPr lang="en-US" sz="900">
                <a:latin typeface="Poppins Light" panose="00000400000000000000" pitchFamily="2" charset="0"/>
                <a:cs typeface="Poppins Light" panose="00000400000000000000" pitchFamily="2" charset="0"/>
              </a:rPr>
              <a:t>Confidentiality: This presentation is preliminary in nature and provided solely for informational and discussion purposes only and must not be relied upon for any other purposes. This presentation is intended solely for investors that are qualified institutional buyers as defined in Rule 144A under the Securities Act of 1933, as amended (the “Securities Act”), and eligible institutional investors outside the U.S. and has been prepared for the purposes of familiarizing such investors with MCi and the proposed private offering of equity (the “Proposed Transaction”) and for no other purpose. The release, reproduction, publication, or distribution of this presentation, in whole or in part, or the disclosure of its contents, without the prior consent of MCi is unlawful and prohibited. Persons who possess this document should inform themselves about, and observe, any such restrictions. By accepting this presentation, each recipient agrees: (</a:t>
            </a:r>
            <a:r>
              <a:rPr lang="en-US" sz="900" err="1">
                <a:latin typeface="Poppins Light" panose="00000400000000000000" pitchFamily="2" charset="0"/>
                <a:cs typeface="Poppins Light" panose="00000400000000000000" pitchFamily="2" charset="0"/>
              </a:rPr>
              <a:t>i</a:t>
            </a:r>
            <a:r>
              <a:rPr lang="en-US" sz="900">
                <a:latin typeface="Poppins Light" panose="00000400000000000000" pitchFamily="2" charset="0"/>
                <a:cs typeface="Poppins Light" panose="00000400000000000000" pitchFamily="2" charset="0"/>
              </a:rPr>
              <a:t>) to maintain the confidentiality of all information that is contained in this presentation and not already in the public domain, and (ii) to use this presentation for the sole purpose of evaluating MCi and the Proposed Transaction. </a:t>
            </a:r>
          </a:p>
          <a:p>
            <a:pPr algn="just"/>
            <a:r>
              <a:rPr lang="en-US" sz="900">
                <a:latin typeface="Poppins Light" panose="00000400000000000000" pitchFamily="2" charset="0"/>
                <a:cs typeface="Poppins Light" panose="00000400000000000000" pitchFamily="2" charset="0"/>
              </a:rPr>
              <a:t>No Offer or Solicitation: This presentation and any oral statements made in connection with this presentation do not constitute an offer to sell, or the solicitation of an offer to buy, or a recommendation to purchase, any securities in any jurisdiction, or the solicitation of any proxy, consent or approval in any jurisdiction in connection with the Proposed Transaction, nor shall there be any sale, issuance or transfer of any securities in any jurisdiction where, or to any person to whom, such offer, solicitation or sale may be unlawful under the laws of such jurisdiction. This presentation does not constitute either advice or a recommendation regarding any securities.  The general explanations included in this presentation cannot address, and are not intended to address, your specific investment objectives, financial situations, or financial needs. Nothing contained herein shall be deemed a recommendation to any party to enter into the Proposed Transaction or take any course of action. Any offer to sell securities pursuant to the Proposed Transaction will be made only pursuant to a definitive subscription agreement and will be made in reliance on an exemption from registration under the Securities Act for offers and sales of securities that do not involve a public offering. </a:t>
            </a:r>
            <a:r>
              <a:rPr lang="en-US" sz="900">
                <a:solidFill>
                  <a:srgbClr val="FF0000"/>
                </a:solidFill>
                <a:latin typeface="Poppins Light" panose="00000400000000000000" pitchFamily="2" charset="0"/>
                <a:cs typeface="Poppins Light" panose="00000400000000000000" pitchFamily="2" charset="0"/>
              </a:rPr>
              <a:t>[The proposed terms of the Proposed Transaction are indicative, non-binding, and proposed by MCi. Any and all terms remain subject to further discussion, negotiation, and change. Neither the SEC nor any securities commission of any other U.S. or non-U.S. jurisdiction has approved or disapproved of the securities or of the Proposed Transaction or determined that this presentation is truthful or complete INCLUDE ONLY IF PRESENTATION INCLUDES PROPOSED TERMS</a:t>
            </a:r>
            <a:r>
              <a:rPr lang="en-US" sz="900">
                <a:latin typeface="Poppins Light" panose="00000400000000000000" pitchFamily="2" charset="0"/>
                <a:cs typeface="Poppins Light" panose="00000400000000000000" pitchFamily="2" charset="0"/>
              </a:rPr>
              <a:t>]. MCi reserves the right to withdraw or amend for any reason any offering and to reject any subscription agreement for any reason. The communication of this presentation is restricted by law; in addition to any prohibitions on distribution otherwise provided for herein, this presentation is not intended for distribution to, or use by any person in, any jurisdiction where such distribution or use would be contrary to local law or regulation. The contents of this presentation have not been reviewed by any regulatory authority in any jurisdiction. </a:t>
            </a:r>
          </a:p>
          <a:p>
            <a:pPr algn="just"/>
            <a:endParaRPr lang="en-US" sz="900">
              <a:latin typeface="Poppins Light" panose="00000400000000000000" pitchFamily="2" charset="0"/>
              <a:cs typeface="Poppins Light" panose="00000400000000000000" pitchFamily="2" charset="0"/>
            </a:endParaRPr>
          </a:p>
          <a:p>
            <a:pPr algn="just"/>
            <a:r>
              <a:rPr lang="en-US" sz="900">
                <a:latin typeface="Poppins Light" panose="00000400000000000000" pitchFamily="2" charset="0"/>
                <a:cs typeface="Poppins Light" panose="00000400000000000000" pitchFamily="2" charset="0"/>
              </a:rPr>
              <a:t>No Representations or Warranties: No representations or warranties, express or implied are given in, or in respect of, this presentation or as to the accuracy, reasonableness or completeness of the information contained in or incorporated by reference herein. To the fullest extent permitted by law, in no circumstances will MCi, or its respective affiliates, directors, officers, employees, members, partners, shareholders, advisors or agents be responsible or liable for any direct, indirect or consequential loss or loss of profit arising from the use of this presentation, its contents (including the internal economic models), its omissions, reliance on the information contained within it, or on opinions communicated in relation thereto or otherwise arising in connection therewith. Certain information contained herein has been derived from sources prepared by third parties. While such information is believed to be reliable for the purposes used herein, none of the MCi or any of its affiliates, directors, officers, employees, members, partners, shareholders, advisors, or agents has independently verified the data obtained from these sources or makes any representation or warranty with respect to the accuracy of such information. Recipients of this presentation are not to construe its contents, or any prior or subsequent communications from or with MCi or its representatives as investment, legal or tax advice. In addition, this presentation does not purport to be all-inclusive or to contain all of the information that may be required to make a full analysis MCi or the Proposed Transaction. Recipients of this presentation should each make their own evaluation of MCi and the Proposed Transaction and of the relevance and adequacy of the information and should make such other investigations as they deem necessary. Recipients are not entitled to rely on the accuracy or completeness of this presentation and are entitled to rely solely on only those particular representations and warranties, if any, which may be made by MCi to a recipient of this presentation or other third party in a definitive written agreement, when, and if executed, and subject to the limitations and restrictions as may be specified therein. The information contained herein, and the parties involved in the Proposed Transaction, any representations, warranties, agreements or covenants between the recipient and any parties involved in the Proposed Transaction will be set forth in definitive agreements by and among such persons. MCi disclaims any duty to update the information contained in this presentation. </a:t>
            </a:r>
          </a:p>
        </p:txBody>
      </p:sp>
      <p:sp>
        <p:nvSpPr>
          <p:cNvPr id="14" name="Footer Placeholder 4">
            <a:extLst>
              <a:ext uri="{FF2B5EF4-FFF2-40B4-BE49-F238E27FC236}">
                <a16:creationId xmlns:a16="http://schemas.microsoft.com/office/drawing/2014/main" id="{0E58ACC7-DABA-361B-DA73-91EEE170E4DD}"/>
              </a:ext>
            </a:extLst>
          </p:cNvPr>
          <p:cNvSpPr>
            <a:spLocks noGrp="1"/>
          </p:cNvSpPr>
          <p:nvPr>
            <p:ph type="ftr" sz="quarter" idx="11"/>
          </p:nvPr>
        </p:nvSpPr>
        <p:spPr>
          <a:xfrm>
            <a:off x="3883516" y="6356350"/>
            <a:ext cx="4390623" cy="365125"/>
          </a:xfrm>
        </p:spPr>
        <p:txBody>
          <a:bodyPr/>
          <a:lstStyle>
            <a:lvl1pPr>
              <a:defRPr sz="900"/>
            </a:lvl1pPr>
          </a:lstStyle>
          <a:p>
            <a:endParaRPr lang="en-AU"/>
          </a:p>
        </p:txBody>
      </p:sp>
      <p:sp>
        <p:nvSpPr>
          <p:cNvPr id="15" name="Slide Number Placeholder 5">
            <a:extLst>
              <a:ext uri="{FF2B5EF4-FFF2-40B4-BE49-F238E27FC236}">
                <a16:creationId xmlns:a16="http://schemas.microsoft.com/office/drawing/2014/main" id="{B68AA391-7E34-8E65-BB7B-7842E814B7E0}"/>
              </a:ext>
            </a:extLst>
          </p:cNvPr>
          <p:cNvSpPr>
            <a:spLocks noGrp="1"/>
          </p:cNvSpPr>
          <p:nvPr>
            <p:ph type="sldNum" sz="quarter" idx="12"/>
          </p:nvPr>
        </p:nvSpPr>
        <p:spPr>
          <a:xfrm>
            <a:off x="8610600" y="6356350"/>
            <a:ext cx="2743200" cy="365125"/>
          </a:xfrm>
        </p:spPr>
        <p:txBody>
          <a:bodyPr/>
          <a:lstStyle/>
          <a:p>
            <a:fld id="{2C1EF96E-E85F-452D-B85D-D4D42723BCD3}" type="slidenum">
              <a:rPr lang="en-AU" smtClean="0"/>
              <a:t>‹#›</a:t>
            </a:fld>
            <a:endParaRPr lang="en-AU"/>
          </a:p>
        </p:txBody>
      </p:sp>
      <p:sp>
        <p:nvSpPr>
          <p:cNvPr id="21" name="Date Placeholder 3">
            <a:extLst>
              <a:ext uri="{FF2B5EF4-FFF2-40B4-BE49-F238E27FC236}">
                <a16:creationId xmlns:a16="http://schemas.microsoft.com/office/drawing/2014/main" id="{44F153FD-FEEF-79A8-347E-6FD5C800E312}"/>
              </a:ext>
            </a:extLst>
          </p:cNvPr>
          <p:cNvSpPr>
            <a:spLocks noGrp="1"/>
          </p:cNvSpPr>
          <p:nvPr>
            <p:ph type="dt" sz="half" idx="10"/>
          </p:nvPr>
        </p:nvSpPr>
        <p:spPr>
          <a:xfrm>
            <a:off x="291662" y="6356350"/>
            <a:ext cx="3289738" cy="365125"/>
          </a:xfrm>
        </p:spPr>
        <p:txBody>
          <a:bodyPr/>
          <a:lstStyle/>
          <a:p>
            <a:fld id="{03325E19-128E-48E8-8A74-B00D2296F3D4}" type="datetimeFigureOut">
              <a:rPr lang="en-AU" smtClean="0"/>
              <a:t>30/11/2023</a:t>
            </a:fld>
            <a:endParaRPr lang="en-AU"/>
          </a:p>
        </p:txBody>
      </p:sp>
    </p:spTree>
    <p:extLst>
      <p:ext uri="{BB962C8B-B14F-4D97-AF65-F5344CB8AC3E}">
        <p14:creationId xmlns:p14="http://schemas.microsoft.com/office/powerpoint/2010/main" val="2430450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63494" y="316371"/>
            <a:ext cx="63500" cy="141605"/>
          </a:xfrm>
          <a:custGeom>
            <a:avLst/>
            <a:gdLst/>
            <a:ahLst/>
            <a:cxnLst/>
            <a:rect l="l" t="t" r="r" b="b"/>
            <a:pathLst>
              <a:path w="63500" h="141604">
                <a:moveTo>
                  <a:pt x="41205" y="0"/>
                </a:moveTo>
                <a:lnTo>
                  <a:pt x="64" y="0"/>
                </a:lnTo>
                <a:lnTo>
                  <a:pt x="9941" y="13680"/>
                </a:lnTo>
                <a:lnTo>
                  <a:pt x="17869" y="30211"/>
                </a:lnTo>
                <a:lnTo>
                  <a:pt x="23143" y="49256"/>
                </a:lnTo>
                <a:lnTo>
                  <a:pt x="25057" y="70478"/>
                </a:lnTo>
                <a:lnTo>
                  <a:pt x="23139" y="91879"/>
                </a:lnTo>
                <a:lnTo>
                  <a:pt x="17853" y="110965"/>
                </a:lnTo>
                <a:lnTo>
                  <a:pt x="9905" y="127515"/>
                </a:lnTo>
                <a:lnTo>
                  <a:pt x="0" y="141191"/>
                </a:lnTo>
                <a:lnTo>
                  <a:pt x="41120" y="141191"/>
                </a:lnTo>
                <a:lnTo>
                  <a:pt x="50253" y="126878"/>
                </a:lnTo>
                <a:lnTo>
                  <a:pt x="57150" y="109499"/>
                </a:lnTo>
                <a:lnTo>
                  <a:pt x="61509" y="90317"/>
                </a:lnTo>
                <a:lnTo>
                  <a:pt x="63029" y="70595"/>
                </a:lnTo>
                <a:lnTo>
                  <a:pt x="61518" y="50794"/>
                </a:lnTo>
                <a:lnTo>
                  <a:pt x="57181" y="31645"/>
                </a:lnTo>
                <a:lnTo>
                  <a:pt x="50312" y="14293"/>
                </a:lnTo>
                <a:lnTo>
                  <a:pt x="41205" y="0"/>
                </a:lnTo>
                <a:close/>
              </a:path>
            </a:pathLst>
          </a:custGeom>
          <a:solidFill>
            <a:srgbClr val="FF342B"/>
          </a:solidFill>
        </p:spPr>
        <p:txBody>
          <a:bodyPr wrap="square" lIns="0" tIns="0" rIns="0" bIns="0" rtlCol="0"/>
          <a:lstStyle/>
          <a:p>
            <a:endParaRPr/>
          </a:p>
        </p:txBody>
      </p:sp>
      <p:sp>
        <p:nvSpPr>
          <p:cNvPr id="17" name="bg object 17"/>
          <p:cNvSpPr/>
          <p:nvPr/>
        </p:nvSpPr>
        <p:spPr>
          <a:xfrm>
            <a:off x="477989" y="316382"/>
            <a:ext cx="182880" cy="141605"/>
          </a:xfrm>
          <a:custGeom>
            <a:avLst/>
            <a:gdLst/>
            <a:ahLst/>
            <a:cxnLst/>
            <a:rect l="l" t="t" r="r" b="b"/>
            <a:pathLst>
              <a:path w="182879" h="141604">
                <a:moveTo>
                  <a:pt x="81102" y="117068"/>
                </a:moveTo>
                <a:lnTo>
                  <a:pt x="37934" y="0"/>
                </a:lnTo>
                <a:lnTo>
                  <a:pt x="0" y="0"/>
                </a:lnTo>
                <a:lnTo>
                  <a:pt x="52044" y="141160"/>
                </a:lnTo>
                <a:lnTo>
                  <a:pt x="72212" y="141160"/>
                </a:lnTo>
                <a:lnTo>
                  <a:pt x="81102" y="117068"/>
                </a:lnTo>
                <a:close/>
              </a:path>
              <a:path w="182879" h="141604">
                <a:moveTo>
                  <a:pt x="182854" y="117068"/>
                </a:moveTo>
                <a:lnTo>
                  <a:pt x="139687" y="0"/>
                </a:lnTo>
                <a:lnTo>
                  <a:pt x="101752" y="0"/>
                </a:lnTo>
                <a:lnTo>
                  <a:pt x="153809" y="141160"/>
                </a:lnTo>
                <a:lnTo>
                  <a:pt x="173964" y="141160"/>
                </a:lnTo>
                <a:lnTo>
                  <a:pt x="182854" y="117068"/>
                </a:lnTo>
                <a:close/>
              </a:path>
            </a:pathLst>
          </a:custGeom>
          <a:solidFill>
            <a:srgbClr val="FF342B"/>
          </a:solidFill>
        </p:spPr>
        <p:txBody>
          <a:bodyPr wrap="square" lIns="0" tIns="0" rIns="0" bIns="0" rtlCol="0"/>
          <a:lstStyle/>
          <a:p>
            <a:endParaRPr/>
          </a:p>
        </p:txBody>
      </p:sp>
      <p:sp>
        <p:nvSpPr>
          <p:cNvPr id="18" name="bg object 18"/>
          <p:cNvSpPr/>
          <p:nvPr/>
        </p:nvSpPr>
        <p:spPr>
          <a:xfrm>
            <a:off x="871123" y="316381"/>
            <a:ext cx="36830" cy="260985"/>
          </a:xfrm>
          <a:custGeom>
            <a:avLst/>
            <a:gdLst/>
            <a:ahLst/>
            <a:cxnLst/>
            <a:rect l="l" t="t" r="r" b="b"/>
            <a:pathLst>
              <a:path w="36830" h="260984">
                <a:moveTo>
                  <a:pt x="36301" y="0"/>
                </a:moveTo>
                <a:lnTo>
                  <a:pt x="0" y="0"/>
                </a:lnTo>
                <a:lnTo>
                  <a:pt x="0" y="260829"/>
                </a:lnTo>
                <a:lnTo>
                  <a:pt x="36301" y="260829"/>
                </a:lnTo>
                <a:lnTo>
                  <a:pt x="36301" y="0"/>
                </a:lnTo>
                <a:close/>
              </a:path>
            </a:pathLst>
          </a:custGeom>
          <a:solidFill>
            <a:srgbClr val="FF342B"/>
          </a:solidFill>
        </p:spPr>
        <p:txBody>
          <a:bodyPr wrap="square" lIns="0" tIns="0" rIns="0" bIns="0" rtlCol="0"/>
          <a:lstStyle/>
          <a:p>
            <a:endParaRPr/>
          </a:p>
        </p:txBody>
      </p:sp>
      <p:pic>
        <p:nvPicPr>
          <p:cNvPr id="19" name="bg object 19"/>
          <p:cNvPicPr/>
          <p:nvPr/>
        </p:nvPicPr>
        <p:blipFill>
          <a:blip r:embed="rId8" cstate="print"/>
          <a:stretch>
            <a:fillRect/>
          </a:stretch>
        </p:blipFill>
        <p:spPr>
          <a:xfrm>
            <a:off x="698718" y="316371"/>
            <a:ext cx="125973" cy="141148"/>
          </a:xfrm>
          <a:prstGeom prst="rect">
            <a:avLst/>
          </a:prstGeom>
        </p:spPr>
      </p:pic>
      <p:sp>
        <p:nvSpPr>
          <p:cNvPr id="2" name="Holder 2"/>
          <p:cNvSpPr>
            <a:spLocks noGrp="1"/>
          </p:cNvSpPr>
          <p:nvPr>
            <p:ph type="title"/>
          </p:nvPr>
        </p:nvSpPr>
        <p:spPr>
          <a:xfrm>
            <a:off x="1722882" y="164972"/>
            <a:ext cx="6654165" cy="391159"/>
          </a:xfrm>
          <a:prstGeom prst="rect">
            <a:avLst/>
          </a:prstGeom>
        </p:spPr>
        <p:txBody>
          <a:bodyPr wrap="square" lIns="0" tIns="0" rIns="0" bIns="0">
            <a:spAutoFit/>
          </a:bodyPr>
          <a:lstStyle>
            <a:lvl1pPr>
              <a:defRPr sz="2400" b="1" i="0">
                <a:solidFill>
                  <a:srgbClr val="FF0000"/>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92AD2-7967-5E63-4476-F0A9030955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089636D-26BE-BA5F-38BE-39CEF0067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702E97-5C59-AC6C-589B-1128E37F19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solidFill>
              </a:defRPr>
            </a:lvl1pPr>
          </a:lstStyle>
          <a:p>
            <a:fld id="{03325E19-128E-48E8-8A74-B00D2296F3D4}" type="datetimeFigureOut">
              <a:rPr lang="en-AU" smtClean="0"/>
              <a:t>30/11/2023</a:t>
            </a:fld>
            <a:endParaRPr lang="en-AU"/>
          </a:p>
        </p:txBody>
      </p:sp>
      <p:sp>
        <p:nvSpPr>
          <p:cNvPr id="5" name="Footer Placeholder 4">
            <a:extLst>
              <a:ext uri="{FF2B5EF4-FFF2-40B4-BE49-F238E27FC236}">
                <a16:creationId xmlns:a16="http://schemas.microsoft.com/office/drawing/2014/main" id="{8A497C18-7F20-8C39-4923-E14DABA8A947}"/>
              </a:ext>
            </a:extLst>
          </p:cNvPr>
          <p:cNvSpPr>
            <a:spLocks noGrp="1"/>
          </p:cNvSpPr>
          <p:nvPr>
            <p:ph type="ftr" sz="quarter" idx="3"/>
          </p:nvPr>
        </p:nvSpPr>
        <p:spPr>
          <a:xfrm>
            <a:off x="3900688" y="6356350"/>
            <a:ext cx="4390623" cy="36512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BB21549-C2FD-2C2E-40FA-09F6C58B1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solidFill>
              </a:defRPr>
            </a:lvl1pPr>
          </a:lstStyle>
          <a:p>
            <a:fld id="{2C1EF96E-E85F-452D-B85D-D4D42723BCD3}" type="slidenum">
              <a:rPr lang="en-AU" smtClean="0"/>
              <a:t>‹#›</a:t>
            </a:fld>
            <a:endParaRPr lang="en-AU"/>
          </a:p>
        </p:txBody>
      </p:sp>
    </p:spTree>
    <p:extLst>
      <p:ext uri="{BB962C8B-B14F-4D97-AF65-F5344CB8AC3E}">
        <p14:creationId xmlns:p14="http://schemas.microsoft.com/office/powerpoint/2010/main" val="354777972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914400" rtl="0" eaLnBrk="1" latinLnBrk="0" hangingPunct="1">
        <a:lnSpc>
          <a:spcPct val="90000"/>
        </a:lnSpc>
        <a:spcBef>
          <a:spcPct val="0"/>
        </a:spcBef>
        <a:buNone/>
        <a:defRPr sz="4400" kern="1200">
          <a:solidFill>
            <a:srgbClr val="0075D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024BCC58-D87D-D8F8-EF14-1214CFA5E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0612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32A82E3-2478-222B-7D64-2D5F9B14E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367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F2509E27-7F76-9EB1-B0D1-62C5E80C5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604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9202-35DE-B5F2-C362-21AE801AC74B}"/>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1AFBE7F3-A826-0A3E-699F-14BECC31D431}"/>
              </a:ext>
            </a:extLst>
          </p:cNvPr>
          <p:cNvSpPr>
            <a:spLocks noGrp="1"/>
          </p:cNvSpPr>
          <p:nvPr>
            <p:ph type="subTitle" idx="1"/>
          </p:nvPr>
        </p:nvSpPr>
        <p:spPr/>
        <p:txBody>
          <a:bodyPr/>
          <a:lstStyle/>
          <a:p>
            <a:endParaRPr lang="en-AU"/>
          </a:p>
        </p:txBody>
      </p:sp>
      <p:pic>
        <p:nvPicPr>
          <p:cNvPr id="4" name="Content Placeholder 6" descr="A picture containing factory&#10;&#10;Description automatically generated">
            <a:extLst>
              <a:ext uri="{FF2B5EF4-FFF2-40B4-BE49-F238E27FC236}">
                <a16:creationId xmlns:a16="http://schemas.microsoft.com/office/drawing/2014/main" id="{386A3FBF-82F3-690B-BEC1-22A9FDCBB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a:effectLst>
            <a:innerShdw blurRad="1270000" dist="1600200" dir="16200000">
              <a:prstClr val="black">
                <a:alpha val="64000"/>
              </a:prstClr>
            </a:innerShdw>
            <a:softEdge rad="0"/>
          </a:effectLst>
        </p:spPr>
      </p:pic>
      <p:sp>
        <p:nvSpPr>
          <p:cNvPr id="5" name="Title 1">
            <a:extLst>
              <a:ext uri="{FF2B5EF4-FFF2-40B4-BE49-F238E27FC236}">
                <a16:creationId xmlns:a16="http://schemas.microsoft.com/office/drawing/2014/main" id="{624C5CCA-711B-8CC6-ADDC-519FC41F54BC}"/>
              </a:ext>
            </a:extLst>
          </p:cNvPr>
          <p:cNvSpPr txBox="1">
            <a:spLocks/>
          </p:cNvSpPr>
          <p:nvPr/>
        </p:nvSpPr>
        <p:spPr>
          <a:xfrm>
            <a:off x="3475957" y="434042"/>
            <a:ext cx="5240083" cy="905377"/>
          </a:xfrm>
          <a:prstGeom prst="rect">
            <a:avLst/>
          </a:prstGeom>
          <a:effectLst>
            <a:outerShdw blurRad="177800" algn="ctr" rotWithShape="0">
              <a:srgbClr val="000000"/>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2200" b="0" i="0" u="none" strike="noStrike" kern="1200" cap="none" spc="0" normalizeH="0" baseline="0" noProof="0" dirty="0">
                <a:ln>
                  <a:noFill/>
                </a:ln>
                <a:solidFill>
                  <a:srgbClr val="FFFFFF"/>
                </a:solidFill>
                <a:effectLst/>
                <a:uLnTx/>
                <a:uFillTx/>
                <a:latin typeface="Poppins"/>
                <a:ea typeface="+mj-ea"/>
                <a:cs typeface="Poppins Light" panose="00000400000000000000" pitchFamily="2" charset="0"/>
              </a:rPr>
              <a:t>2016 – now</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2200" b="1" i="0" u="none" strike="noStrike" kern="1200" cap="none" spc="0" normalizeH="0" baseline="0" noProof="0" dirty="0">
                <a:ln>
                  <a:noFill/>
                </a:ln>
                <a:solidFill>
                  <a:srgbClr val="FFFFFF"/>
                </a:solidFill>
                <a:effectLst/>
                <a:uLnTx/>
                <a:uFillTx/>
                <a:latin typeface="Poppins"/>
                <a:ea typeface="+mj-ea"/>
                <a:cs typeface="Poppins Light" panose="00000400000000000000" pitchFamily="2" charset="0"/>
              </a:rPr>
              <a:t>Global Reference Pilot Plant</a:t>
            </a:r>
            <a:endParaRPr kumimoji="0" lang="en-AU" sz="2200" b="0" i="0" u="none" strike="noStrike" kern="1200" cap="none" spc="0" normalizeH="0" baseline="0" noProof="0" dirty="0">
              <a:ln>
                <a:noFill/>
              </a:ln>
              <a:solidFill>
                <a:srgbClr val="FFFFFF"/>
              </a:solidFill>
              <a:effectLst/>
              <a:uLnTx/>
              <a:uFillTx/>
              <a:latin typeface="Poppins"/>
              <a:ea typeface="+mj-ea"/>
              <a:cs typeface="Poppins Light" panose="00000400000000000000" pitchFamily="2" charset="0"/>
            </a:endParaRPr>
          </a:p>
        </p:txBody>
      </p:sp>
      <p:sp>
        <p:nvSpPr>
          <p:cNvPr id="13" name="Title 1">
            <a:extLst>
              <a:ext uri="{FF2B5EF4-FFF2-40B4-BE49-F238E27FC236}">
                <a16:creationId xmlns:a16="http://schemas.microsoft.com/office/drawing/2014/main" id="{21D410C3-B5D0-115C-E35D-1705C95BA390}"/>
              </a:ext>
            </a:extLst>
          </p:cNvPr>
          <p:cNvSpPr txBox="1">
            <a:spLocks/>
          </p:cNvSpPr>
          <p:nvPr/>
        </p:nvSpPr>
        <p:spPr>
          <a:xfrm>
            <a:off x="4269801" y="1214188"/>
            <a:ext cx="3652393" cy="281718"/>
          </a:xfrm>
          <a:prstGeom prst="rect">
            <a:avLst/>
          </a:prstGeom>
          <a:effectLst>
            <a:outerShdw blurRad="177800" algn="ctr" rotWithShape="0">
              <a:srgbClr val="000000"/>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Poppins"/>
                <a:ea typeface="+mj-ea"/>
                <a:cs typeface="Poppins Light" panose="00000400000000000000" pitchFamily="2" charset="0"/>
              </a:rPr>
              <a:t>University of Newcastle, Australia</a:t>
            </a:r>
          </a:p>
        </p:txBody>
      </p:sp>
      <p:sp>
        <p:nvSpPr>
          <p:cNvPr id="6" name="Date Placeholder 5">
            <a:extLst>
              <a:ext uri="{FF2B5EF4-FFF2-40B4-BE49-F238E27FC236}">
                <a16:creationId xmlns:a16="http://schemas.microsoft.com/office/drawing/2014/main" id="{B5720C8D-8525-E7B2-BFD9-778A7527E8C9}"/>
              </a:ext>
            </a:extLst>
          </p:cNvPr>
          <p:cNvSpPr>
            <a:spLocks noGrp="1"/>
          </p:cNvSpPr>
          <p:nvPr>
            <p:ph type="dt" sz="half" idx="10"/>
          </p:nvPr>
        </p:nvSpPr>
        <p:spPr>
          <a:xfrm>
            <a:off x="291662" y="6356350"/>
            <a:ext cx="32897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FFFFFF"/>
                </a:solidFill>
                <a:effectLst/>
                <a:uLnTx/>
                <a:uFillTx/>
                <a:latin typeface="Poppins"/>
                <a:ea typeface="+mn-ea"/>
                <a:cs typeface="+mn-cs"/>
              </a:rPr>
              <a:t>21 November 2023</a:t>
            </a:r>
          </a:p>
        </p:txBody>
      </p:sp>
    </p:spTree>
    <p:extLst>
      <p:ext uri="{BB962C8B-B14F-4D97-AF65-F5344CB8AC3E}">
        <p14:creationId xmlns:p14="http://schemas.microsoft.com/office/powerpoint/2010/main" val="3202416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tree, building">
            <a:extLst>
              <a:ext uri="{FF2B5EF4-FFF2-40B4-BE49-F238E27FC236}">
                <a16:creationId xmlns:a16="http://schemas.microsoft.com/office/drawing/2014/main" id="{4EDFA646-E683-AC9A-771A-146389F961A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innerShdw blurRad="1270000" dist="635000" dir="5340000">
              <a:prstClr val="black"/>
            </a:innerShdw>
            <a:softEdge rad="0"/>
          </a:effectLst>
        </p:spPr>
      </p:pic>
      <p:sp>
        <p:nvSpPr>
          <p:cNvPr id="5" name="Oval 4">
            <a:extLst>
              <a:ext uri="{FF2B5EF4-FFF2-40B4-BE49-F238E27FC236}">
                <a16:creationId xmlns:a16="http://schemas.microsoft.com/office/drawing/2014/main" id="{70B3F50E-61D8-A1CC-5602-F7520A22A146}"/>
              </a:ext>
            </a:extLst>
          </p:cNvPr>
          <p:cNvSpPr/>
          <p:nvPr/>
        </p:nvSpPr>
        <p:spPr>
          <a:xfrm>
            <a:off x="219473" y="5405613"/>
            <a:ext cx="1237454" cy="1237454"/>
          </a:xfrm>
          <a:prstGeom prst="ellipse">
            <a:avLst/>
          </a:prstGeom>
          <a:gradFill>
            <a:gsLst>
              <a:gs pos="0">
                <a:schemeClr val="bg1">
                  <a:tint val="93000"/>
                  <a:satMod val="150000"/>
                  <a:shade val="98000"/>
                  <a:lumMod val="102000"/>
                </a:schemeClr>
              </a:gs>
              <a:gs pos="60000">
                <a:schemeClr val="bg1">
                  <a:tint val="98000"/>
                  <a:satMod val="130000"/>
                  <a:shade val="90000"/>
                  <a:lumMod val="103000"/>
                </a:schemeClr>
              </a:gs>
              <a:gs pos="100000">
                <a:schemeClr val="bg1">
                  <a:shade val="63000"/>
                  <a:satMod val="120000"/>
                </a:schemeClr>
              </a:gs>
            </a:gsLst>
            <a:lin ang="5400000" scaled="0"/>
          </a:gradFill>
          <a:ln>
            <a:noFill/>
          </a:ln>
          <a:effectLst>
            <a:outerShdw blurRad="1270000" dist="50800" dir="2154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2D3A41"/>
              </a:solidFill>
              <a:effectLst/>
              <a:uLnTx/>
              <a:uFillTx/>
              <a:latin typeface="Poppins"/>
              <a:ea typeface="+mn-ea"/>
              <a:cs typeface="+mn-cs"/>
            </a:endParaRPr>
          </a:p>
        </p:txBody>
      </p:sp>
      <p:pic>
        <p:nvPicPr>
          <p:cNvPr id="6" name="Picture 5" descr="Logo&#10;&#10;Description automatically generated">
            <a:extLst>
              <a:ext uri="{FF2B5EF4-FFF2-40B4-BE49-F238E27FC236}">
                <a16:creationId xmlns:a16="http://schemas.microsoft.com/office/drawing/2014/main" id="{76E6C40A-EDC4-9EDA-A272-540A00D28EE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26797" y="5752051"/>
            <a:ext cx="822805" cy="544577"/>
          </a:xfrm>
          <a:prstGeom prst="rect">
            <a:avLst/>
          </a:prstGeom>
        </p:spPr>
      </p:pic>
      <p:sp>
        <p:nvSpPr>
          <p:cNvPr id="3" name="Title 1">
            <a:extLst>
              <a:ext uri="{FF2B5EF4-FFF2-40B4-BE49-F238E27FC236}">
                <a16:creationId xmlns:a16="http://schemas.microsoft.com/office/drawing/2014/main" id="{5A1D0511-8740-B598-620E-1A5359A734D1}"/>
              </a:ext>
            </a:extLst>
          </p:cNvPr>
          <p:cNvSpPr txBox="1">
            <a:spLocks/>
          </p:cNvSpPr>
          <p:nvPr/>
        </p:nvSpPr>
        <p:spPr>
          <a:xfrm>
            <a:off x="8432368" y="6024339"/>
            <a:ext cx="3652393" cy="281718"/>
          </a:xfrm>
          <a:prstGeom prst="rect">
            <a:avLst/>
          </a:prstGeom>
          <a:effectLst>
            <a:outerShdw blurRad="177800" algn="ctr" rotWithShape="0">
              <a:srgbClr val="000000"/>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Poppins"/>
                <a:ea typeface="+mj-ea"/>
                <a:cs typeface="Poppins Light" panose="00000400000000000000" pitchFamily="2" charset="0"/>
              </a:rPr>
              <a:t>Kooragang Island, Newcastle</a:t>
            </a:r>
          </a:p>
        </p:txBody>
      </p:sp>
      <p:pic>
        <p:nvPicPr>
          <p:cNvPr id="7" name="Picture 6" descr="A black background with white letters&#10;&#10;Description automatically generated">
            <a:extLst>
              <a:ext uri="{FF2B5EF4-FFF2-40B4-BE49-F238E27FC236}">
                <a16:creationId xmlns:a16="http://schemas.microsoft.com/office/drawing/2014/main" id="{EA2F56DC-8697-4C6A-3F5E-6D00EC7CE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508" y="5555201"/>
            <a:ext cx="3954278" cy="1482854"/>
          </a:xfrm>
          <a:prstGeom prst="rect">
            <a:avLst/>
          </a:prstGeom>
          <a:noFill/>
          <a:effectLst/>
        </p:spPr>
      </p:pic>
    </p:spTree>
    <p:extLst>
      <p:ext uri="{BB962C8B-B14F-4D97-AF65-F5344CB8AC3E}">
        <p14:creationId xmlns:p14="http://schemas.microsoft.com/office/powerpoint/2010/main" val="1806760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E232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Ci 2022">
  <a:themeElements>
    <a:clrScheme name="MCi 2022">
      <a:dk1>
        <a:srgbClr val="FFFFFF"/>
      </a:dk1>
      <a:lt1>
        <a:srgbClr val="FFFFFF"/>
      </a:lt1>
      <a:dk2>
        <a:srgbClr val="2D3A41"/>
      </a:dk2>
      <a:lt2>
        <a:srgbClr val="000000"/>
      </a:lt2>
      <a:accent1>
        <a:srgbClr val="2871B7"/>
      </a:accent1>
      <a:accent2>
        <a:srgbClr val="009300"/>
      </a:accent2>
      <a:accent3>
        <a:srgbClr val="A5A5A5"/>
      </a:accent3>
      <a:accent4>
        <a:srgbClr val="FFFFFF"/>
      </a:accent4>
      <a:accent5>
        <a:srgbClr val="FFFFFF"/>
      </a:accent5>
      <a:accent6>
        <a:srgbClr val="FFFFFF"/>
      </a:accent6>
      <a:hlink>
        <a:srgbClr val="0075D4"/>
      </a:hlink>
      <a:folHlink>
        <a:srgbClr val="FFFFFF"/>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i 2022" id="{9E3294FB-A64D-4F5B-9282-921B979A820B}" vid="{72059BC4-DD3C-4297-BD0B-962171E1BA5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7D045E350A8D5949838F151DEF715F4B" ma:contentTypeVersion="41" ma:contentTypeDescription="Create a new document." ma:contentTypeScope="" ma:versionID="4306beffe66cc07c087277d1ef32148a">
  <xsd:schema xmlns:xsd="http://www.w3.org/2001/XMLSchema" xmlns:xs="http://www.w3.org/2001/XMLSchema" xmlns:p="http://schemas.microsoft.com/office/2006/metadata/properties" xmlns:ns2="6679147d-f3e0-4428-9f88-abb34dc925f6" xmlns:ns3="1b027b9a-e7d1-4268-878d-a88f88110877" xmlns:ns4="77342a18-84af-4da7-9c4b-8f6747e69445" xmlns:ns5="f62c8c10-1917-4985-9c93-94928b0307e3" targetNamespace="http://schemas.microsoft.com/office/2006/metadata/properties" ma:root="true" ma:fieldsID="10d3c44efdf5e36dd88a32810ed3437a" ns2:_="" ns3:_="" ns4:_="" ns5:_="">
    <xsd:import namespace="6679147d-f3e0-4428-9f88-abb34dc925f6"/>
    <xsd:import namespace="1b027b9a-e7d1-4268-878d-a88f88110877"/>
    <xsd:import namespace="77342a18-84af-4da7-9c4b-8f6747e69445"/>
    <xsd:import namespace="f62c8c10-1917-4985-9c93-94928b0307e3"/>
    <xsd:element name="properties">
      <xsd:complexType>
        <xsd:sequence>
          <xsd:element name="documentManagement">
            <xsd:complexType>
              <xsd:all>
                <xsd:element ref="ns2:i5aaf5fcc6894645b65c7a29c6476a19" minOccurs="0"/>
                <xsd:element ref="ns3:TaxCatchAll" minOccurs="0"/>
                <xsd:element ref="ns3:TaxCatchAllLabel" minOccurs="0"/>
                <xsd:element ref="ns4:a5dd2779d0f74165b3ee02b306aad3bb" minOccurs="0"/>
                <xsd:element ref="ns4:k0a51cf79e604745857a03ab6484fba4" minOccurs="0"/>
                <xsd:element ref="ns3:Contact" minOccurs="0"/>
                <xsd:element ref="ns5:MediaServiceMetadata" minOccurs="0"/>
                <xsd:element ref="ns5:MediaServiceFastMetadata" minOccurs="0"/>
                <xsd:element ref="ns5:MediaServiceAutoKeyPoints" minOccurs="0"/>
                <xsd:element ref="ns5:MediaServiceKeyPoints" minOccurs="0"/>
                <xsd:element ref="ns5:MediaServiceAutoTags" minOccurs="0"/>
                <xsd:element ref="ns5:MediaServiceGenerationTime" minOccurs="0"/>
                <xsd:element ref="ns5:MediaServiceEventHashCode" minOccurs="0"/>
                <xsd:element ref="ns5:MediaServiceOCR" minOccurs="0"/>
                <xsd:element ref="ns5:MediaServiceDateTaken" minOccurs="0"/>
                <xsd:element ref="ns5:MediaServiceLocation" minOccurs="0"/>
                <xsd:element ref="ns3:SharedWithUsers" minOccurs="0"/>
                <xsd:element ref="ns3:SharedWithDetails" minOccurs="0"/>
                <xsd:element ref="ns5:lcf76f155ced4ddcb4097134ff3c332f" minOccurs="0"/>
                <xsd:element ref="ns5:MediaLengthInSeconds"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027b9a-e7d1-4268-878d-a88f88110877"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7250342-1222-4875-af4e-90186ed2b46c}" ma:internalName="TaxCatchAll" ma:showField="CatchAllData"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7250342-1222-4875-af4e-90186ed2b46c}" ma:internalName="TaxCatchAllLabel" ma:readOnly="true" ma:showField="CatchAllDataLabel"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2c8c10-1917-4985-9c93-94928b0307e3"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AutoTags" ma:index="21" nillable="true" ma:displayName="Tags"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2c8c10-1917-4985-9c93-94928b0307e3">
      <Terms xmlns="http://schemas.microsoft.com/office/infopath/2007/PartnerControls"/>
    </lcf76f155ced4ddcb4097134ff3c332f>
    <Contact xmlns="1b027b9a-e7d1-4268-878d-a88f88110877">
      <UserInfo>
        <DisplayName/>
        <AccountId xsi:nil="true"/>
        <AccountType/>
      </UserInfo>
    </Contact>
    <k0a51cf79e604745857a03ab6484fba4 xmlns="77342a18-84af-4da7-9c4b-8f6747e69445">
      <Terms xmlns="http://schemas.microsoft.com/office/infopath/2007/PartnerControls"/>
    </k0a51cf79e604745857a03ab6484fba4>
    <TaxCatchAll xmlns="1b027b9a-e7d1-4268-878d-a88f88110877" xsi:nil="true"/>
    <a5dd2779d0f74165b3ee02b306aad3bb xmlns="77342a18-84af-4da7-9c4b-8f6747e69445">
      <Terms xmlns="http://schemas.microsoft.com/office/infopath/2007/PartnerControls"/>
    </a5dd2779d0f74165b3ee02b306aad3bb>
    <i5aaf5fcc6894645b65c7a29c6476a19 xmlns="6679147d-f3e0-4428-9f88-abb34dc925f6">
      <Terms xmlns="http://schemas.microsoft.com/office/infopath/2007/PartnerControls"/>
    </i5aaf5fcc6894645b65c7a29c6476a19>
  </documentManagement>
</p:properties>
</file>

<file path=customXml/itemProps1.xml><?xml version="1.0" encoding="utf-8"?>
<ds:datastoreItem xmlns:ds="http://schemas.openxmlformats.org/officeDocument/2006/customXml" ds:itemID="{1896FC51-B9F7-4E90-B909-0361EB7EA4AB}">
  <ds:schemaRefs>
    <ds:schemaRef ds:uri="http://schemas.microsoft.com/sharepoint/v3/contenttype/forms"/>
  </ds:schemaRefs>
</ds:datastoreItem>
</file>

<file path=customXml/itemProps2.xml><?xml version="1.0" encoding="utf-8"?>
<ds:datastoreItem xmlns:ds="http://schemas.openxmlformats.org/officeDocument/2006/customXml" ds:itemID="{AC906EF5-A3C0-457C-98C9-EE36775FE9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79147d-f3e0-4428-9f88-abb34dc925f6"/>
    <ds:schemaRef ds:uri="1b027b9a-e7d1-4268-878d-a88f88110877"/>
    <ds:schemaRef ds:uri="77342a18-84af-4da7-9c4b-8f6747e69445"/>
    <ds:schemaRef ds:uri="f62c8c10-1917-4985-9c93-94928b030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C64561-A217-4E2A-AC5A-23E7749CC922}">
  <ds:schemaRefs>
    <ds:schemaRef ds:uri="http://schemas.microsoft.com/office/2006/metadata/properties"/>
    <ds:schemaRef ds:uri="http://schemas.microsoft.com/office/infopath/2007/PartnerControls"/>
    <ds:schemaRef ds:uri="f62c8c10-1917-4985-9c93-94928b0307e3"/>
    <ds:schemaRef ds:uri="1b027b9a-e7d1-4268-878d-a88f88110877"/>
    <ds:schemaRef ds:uri="77342a18-84af-4da7-9c4b-8f6747e69445"/>
    <ds:schemaRef ds:uri="6679147d-f3e0-4428-9f88-abb34dc925f6"/>
  </ds:schemaRefs>
</ds:datastoreItem>
</file>

<file path=docProps/app.xml><?xml version="1.0" encoding="utf-8"?>
<Properties xmlns="http://schemas.openxmlformats.org/officeDocument/2006/extended-properties" xmlns:vt="http://schemas.openxmlformats.org/officeDocument/2006/docPropsVTypes">
  <Template/>
  <TotalTime>1</TotalTime>
  <Words>19</Words>
  <Application>Microsoft Office PowerPoint</Application>
  <PresentationFormat>Widescreen</PresentationFormat>
  <Paragraphs>5</Paragraphs>
  <Slides>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Arial</vt:lpstr>
      <vt:lpstr>Calibri</vt:lpstr>
      <vt:lpstr>Poppins</vt:lpstr>
      <vt:lpstr>Poppins Light</vt:lpstr>
      <vt:lpstr>Poppins SemiBold</vt:lpstr>
      <vt:lpstr>Office Theme</vt:lpstr>
      <vt:lpstr>MCi 2022</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Valentina Petrone</dc:creator>
  <cp:lastModifiedBy>Toby Timms</cp:lastModifiedBy>
  <cp:revision>1</cp:revision>
  <dcterms:created xsi:type="dcterms:W3CDTF">2023-11-20T08:43:20Z</dcterms:created>
  <dcterms:modified xsi:type="dcterms:W3CDTF">2023-11-30T03:23:51Z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2023-11-16T00:00:00Z</vt:filetime>
  </property>
  <property fmtid="{D5CDD505-2E9C-101B-9397-08002B2CF9AE}" pid="3" name="Creator">
    <vt:lpwstr>Microsoft® PowerPoint® for Microsoft 365</vt:lpwstr>
  </property>
  <property fmtid="{D5CDD505-2E9C-101B-9397-08002B2CF9AE}" pid="4" name="LastSaved">
    <vt:filetime>2023-11-20T00:00:00Z</vt:filetime>
  </property>
  <property fmtid="{D5CDD505-2E9C-101B-9397-08002B2CF9AE}" pid="5" name="Producer">
    <vt:lpwstr>Microsoft® PowerPoint® for Microsoft 365</vt:lpwstr>
  </property>
  <property fmtid="{D5CDD505-2E9C-101B-9397-08002B2CF9AE}" pid="6" name="ContentTypeId">
    <vt:lpwstr>0x01010073819C8729A6B244A74FF75370EE82A9007D045E350A8D5949838F151DEF715F4B</vt:lpwstr>
  </property>
  <property fmtid="{D5CDD505-2E9C-101B-9397-08002B2CF9AE}" pid="7" name="OrganisationalStructure">
    <vt:lpwstr/>
  </property>
  <property fmtid="{D5CDD505-2E9C-101B-9397-08002B2CF9AE}" pid="8" name="MediaServiceImageTags">
    <vt:lpwstr/>
  </property>
  <property fmtid="{D5CDD505-2E9C-101B-9397-08002B2CF9AE}" pid="9" name="Brand">
    <vt:lpwstr/>
  </property>
  <property fmtid="{D5CDD505-2E9C-101B-9397-08002B2CF9AE}" pid="10" name="Topics">
    <vt:lpwstr/>
  </property>
</Properties>
</file>