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27.jpg" ContentType="image/jpg"/>
  <Override PartName="/ppt/media/image28.jpg" ContentType="image/jpg"/>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 id="2147483661" r:id="rId4"/>
  </p:sldMasterIdLst>
  <p:notesMasterIdLst>
    <p:notesMasterId r:id="rId21"/>
  </p:notesMasterIdLst>
  <p:sldIdLst>
    <p:sldId id="257" r:id="rId5"/>
    <p:sldId id="258" r:id="rId6"/>
    <p:sldId id="256" r:id="rId7"/>
    <p:sldId id="259" r:id="rId8"/>
    <p:sldId id="260" r:id="rId9"/>
    <p:sldId id="261" r:id="rId10"/>
    <p:sldId id="262" r:id="rId11"/>
    <p:sldId id="263" r:id="rId12"/>
    <p:sldId id="264" r:id="rId13"/>
    <p:sldId id="265" r:id="rId14"/>
    <p:sldId id="268" r:id="rId15"/>
    <p:sldId id="269" r:id="rId16"/>
    <p:sldId id="271" r:id="rId17"/>
    <p:sldId id="270" r:id="rId18"/>
    <p:sldId id="267" r:id="rId19"/>
    <p:sldId id="26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5092F5-B462-4525-A964-B872BD60A4DF}" v="5" dt="2023-11-30T03:02:31.0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slideMaster" Target="slideMasters/slideMaster1.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by Timms" userId="d7614b36-dd02-40d8-ac9a-9217508bc518" providerId="ADAL" clId="{2E5092F5-B462-4525-A964-B872BD60A4DF}"/>
    <pc:docChg chg="addSld modSld">
      <pc:chgData name="Toby Timms" userId="d7614b36-dd02-40d8-ac9a-9217508bc518" providerId="ADAL" clId="{2E5092F5-B462-4525-A964-B872BD60A4DF}" dt="2023-11-30T03:00:31.786" v="11" actId="2890"/>
      <pc:docMkLst>
        <pc:docMk/>
      </pc:docMkLst>
      <pc:sldChg chg="addSp modSp">
        <pc:chgData name="Toby Timms" userId="d7614b36-dd02-40d8-ac9a-9217508bc518" providerId="ADAL" clId="{2E5092F5-B462-4525-A964-B872BD60A4DF}" dt="2023-11-20T09:04:30.839" v="1"/>
        <pc:sldMkLst>
          <pc:docMk/>
          <pc:sldMk cId="31346076" sldId="265"/>
        </pc:sldMkLst>
        <pc:picChg chg="add mod">
          <ac:chgData name="Toby Timms" userId="d7614b36-dd02-40d8-ac9a-9217508bc518" providerId="ADAL" clId="{2E5092F5-B462-4525-A964-B872BD60A4DF}" dt="2023-11-20T09:04:30.839" v="1"/>
          <ac:picMkLst>
            <pc:docMk/>
            <pc:sldMk cId="31346076" sldId="265"/>
            <ac:picMk id="2" creationId="{33FE0D9B-DC2F-1E10-25AD-F5C3D4828FE7}"/>
          </ac:picMkLst>
        </pc:picChg>
      </pc:sldChg>
      <pc:sldChg chg="modNotesTx">
        <pc:chgData name="Toby Timms" userId="d7614b36-dd02-40d8-ac9a-9217508bc518" providerId="ADAL" clId="{2E5092F5-B462-4525-A964-B872BD60A4DF}" dt="2023-11-20T19:54:01.897" v="10" actId="20577"/>
        <pc:sldMkLst>
          <pc:docMk/>
          <pc:sldMk cId="3721337356" sldId="267"/>
        </pc:sldMkLst>
      </pc:sldChg>
      <pc:sldChg chg="add">
        <pc:chgData name="Toby Timms" userId="d7614b36-dd02-40d8-ac9a-9217508bc518" providerId="ADAL" clId="{2E5092F5-B462-4525-A964-B872BD60A4DF}" dt="2023-11-20T09:06:07.391" v="2"/>
        <pc:sldMkLst>
          <pc:docMk/>
          <pc:sldMk cId="0" sldId="268"/>
        </pc:sldMkLst>
      </pc:sldChg>
      <pc:sldChg chg="add">
        <pc:chgData name="Toby Timms" userId="d7614b36-dd02-40d8-ac9a-9217508bc518" providerId="ADAL" clId="{2E5092F5-B462-4525-A964-B872BD60A4DF}" dt="2023-11-20T19:05:49.718" v="3"/>
        <pc:sldMkLst>
          <pc:docMk/>
          <pc:sldMk cId="3828888428" sldId="269"/>
        </pc:sldMkLst>
      </pc:sldChg>
      <pc:sldChg chg="add">
        <pc:chgData name="Toby Timms" userId="d7614b36-dd02-40d8-ac9a-9217508bc518" providerId="ADAL" clId="{2E5092F5-B462-4525-A964-B872BD60A4DF}" dt="2023-11-30T03:00:31.786" v="11" actId="2890"/>
        <pc:sldMkLst>
          <pc:docMk/>
          <pc:sldMk cId="1526386850" sldId="270"/>
        </pc:sldMkLst>
      </pc:sldChg>
    </pc:docChg>
  </pc:docChgLst>
  <pc:docChgLst>
    <pc:chgData name="Luke Norris" userId="885dc06d-6ce5-427b-95be-13668481a58c" providerId="ADAL" clId="{81C59D5E-57D3-4D81-81AA-C537C85B71A9}"/>
    <pc:docChg chg="custSel addSld delSld modSld">
      <pc:chgData name="Luke Norris" userId="885dc06d-6ce5-427b-95be-13668481a58c" providerId="ADAL" clId="{81C59D5E-57D3-4D81-81AA-C537C85B71A9}" dt="2023-11-19T09:44:25.722" v="9"/>
      <pc:docMkLst>
        <pc:docMk/>
      </pc:docMkLst>
      <pc:sldChg chg="add setBg">
        <pc:chgData name="Luke Norris" userId="885dc06d-6ce5-427b-95be-13668481a58c" providerId="ADAL" clId="{81C59D5E-57D3-4D81-81AA-C537C85B71A9}" dt="2023-11-19T09:42:27.092" v="6"/>
        <pc:sldMkLst>
          <pc:docMk/>
          <pc:sldMk cId="0" sldId="256"/>
        </pc:sldMkLst>
      </pc:sldChg>
      <pc:sldChg chg="delSp new del mod">
        <pc:chgData name="Luke Norris" userId="885dc06d-6ce5-427b-95be-13668481a58c" providerId="ADAL" clId="{81C59D5E-57D3-4D81-81AA-C537C85B71A9}" dt="2023-11-19T09:42:13.931" v="5" actId="47"/>
        <pc:sldMkLst>
          <pc:docMk/>
          <pc:sldMk cId="171586376" sldId="256"/>
        </pc:sldMkLst>
        <pc:spChg chg="del">
          <ac:chgData name="Luke Norris" userId="885dc06d-6ce5-427b-95be-13668481a58c" providerId="ADAL" clId="{81C59D5E-57D3-4D81-81AA-C537C85B71A9}" dt="2023-11-19T09:41:42.967" v="1" actId="478"/>
          <ac:spMkLst>
            <pc:docMk/>
            <pc:sldMk cId="171586376" sldId="256"/>
            <ac:spMk id="2" creationId="{CD97AABF-315F-A9CA-3255-B592FAC975F8}"/>
          </ac:spMkLst>
        </pc:spChg>
        <pc:spChg chg="del">
          <ac:chgData name="Luke Norris" userId="885dc06d-6ce5-427b-95be-13668481a58c" providerId="ADAL" clId="{81C59D5E-57D3-4D81-81AA-C537C85B71A9}" dt="2023-11-19T09:41:44.107" v="2" actId="478"/>
          <ac:spMkLst>
            <pc:docMk/>
            <pc:sldMk cId="171586376" sldId="256"/>
            <ac:spMk id="3" creationId="{1DC45559-6BBC-33EB-76A4-9FF2364F79C2}"/>
          </ac:spMkLst>
        </pc:spChg>
      </pc:sldChg>
      <pc:sldChg chg="add">
        <pc:chgData name="Luke Norris" userId="885dc06d-6ce5-427b-95be-13668481a58c" providerId="ADAL" clId="{81C59D5E-57D3-4D81-81AA-C537C85B71A9}" dt="2023-11-19T09:42:12.545" v="4"/>
        <pc:sldMkLst>
          <pc:docMk/>
          <pc:sldMk cId="2471558048" sldId="257"/>
        </pc:sldMkLst>
      </pc:sldChg>
      <pc:sldChg chg="add">
        <pc:chgData name="Luke Norris" userId="885dc06d-6ce5-427b-95be-13668481a58c" providerId="ADAL" clId="{81C59D5E-57D3-4D81-81AA-C537C85B71A9}" dt="2023-11-19T09:41:58.593" v="3"/>
        <pc:sldMkLst>
          <pc:docMk/>
          <pc:sldMk cId="206339854" sldId="258"/>
        </pc:sldMkLst>
      </pc:sldChg>
      <pc:sldChg chg="add setBg">
        <pc:chgData name="Luke Norris" userId="885dc06d-6ce5-427b-95be-13668481a58c" providerId="ADAL" clId="{81C59D5E-57D3-4D81-81AA-C537C85B71A9}" dt="2023-11-19T09:42:27.092" v="6"/>
        <pc:sldMkLst>
          <pc:docMk/>
          <pc:sldMk cId="0" sldId="259"/>
        </pc:sldMkLst>
      </pc:sldChg>
      <pc:sldChg chg="add setBg">
        <pc:chgData name="Luke Norris" userId="885dc06d-6ce5-427b-95be-13668481a58c" providerId="ADAL" clId="{81C59D5E-57D3-4D81-81AA-C537C85B71A9}" dt="2023-11-19T09:42:27.092" v="6"/>
        <pc:sldMkLst>
          <pc:docMk/>
          <pc:sldMk cId="0" sldId="260"/>
        </pc:sldMkLst>
      </pc:sldChg>
      <pc:sldChg chg="add setBg">
        <pc:chgData name="Luke Norris" userId="885dc06d-6ce5-427b-95be-13668481a58c" providerId="ADAL" clId="{81C59D5E-57D3-4D81-81AA-C537C85B71A9}" dt="2023-11-19T09:42:27.092" v="6"/>
        <pc:sldMkLst>
          <pc:docMk/>
          <pc:sldMk cId="0" sldId="261"/>
        </pc:sldMkLst>
      </pc:sldChg>
      <pc:sldChg chg="add setBg">
        <pc:chgData name="Luke Norris" userId="885dc06d-6ce5-427b-95be-13668481a58c" providerId="ADAL" clId="{81C59D5E-57D3-4D81-81AA-C537C85B71A9}" dt="2023-11-19T09:42:27.092" v="6"/>
        <pc:sldMkLst>
          <pc:docMk/>
          <pc:sldMk cId="0" sldId="262"/>
        </pc:sldMkLst>
      </pc:sldChg>
      <pc:sldChg chg="add setBg">
        <pc:chgData name="Luke Norris" userId="885dc06d-6ce5-427b-95be-13668481a58c" providerId="ADAL" clId="{81C59D5E-57D3-4D81-81AA-C537C85B71A9}" dt="2023-11-19T09:42:27.092" v="6"/>
        <pc:sldMkLst>
          <pc:docMk/>
          <pc:sldMk cId="0" sldId="263"/>
        </pc:sldMkLst>
      </pc:sldChg>
      <pc:sldChg chg="add">
        <pc:chgData name="Luke Norris" userId="885dc06d-6ce5-427b-95be-13668481a58c" providerId="ADAL" clId="{81C59D5E-57D3-4D81-81AA-C537C85B71A9}" dt="2023-11-19T09:42:27.092" v="6"/>
        <pc:sldMkLst>
          <pc:docMk/>
          <pc:sldMk cId="0" sldId="264"/>
        </pc:sldMkLst>
      </pc:sldChg>
      <pc:sldChg chg="add">
        <pc:chgData name="Luke Norris" userId="885dc06d-6ce5-427b-95be-13668481a58c" providerId="ADAL" clId="{81C59D5E-57D3-4D81-81AA-C537C85B71A9}" dt="2023-11-19T09:42:55.217" v="7"/>
        <pc:sldMkLst>
          <pc:docMk/>
          <pc:sldMk cId="31346076" sldId="265"/>
        </pc:sldMkLst>
      </pc:sldChg>
      <pc:sldChg chg="add">
        <pc:chgData name="Luke Norris" userId="885dc06d-6ce5-427b-95be-13668481a58c" providerId="ADAL" clId="{81C59D5E-57D3-4D81-81AA-C537C85B71A9}" dt="2023-11-19T09:44:20.609" v="8" actId="2890"/>
        <pc:sldMkLst>
          <pc:docMk/>
          <pc:sldMk cId="2934314483" sldId="266"/>
        </pc:sldMkLst>
      </pc:sldChg>
      <pc:sldChg chg="add setBg">
        <pc:chgData name="Luke Norris" userId="885dc06d-6ce5-427b-95be-13668481a58c" providerId="ADAL" clId="{81C59D5E-57D3-4D81-81AA-C537C85B71A9}" dt="2023-11-19T09:44:25.722" v="9"/>
        <pc:sldMkLst>
          <pc:docMk/>
          <pc:sldMk cId="3721337356" sldId="26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1E3AFD-4E01-4A3B-8C66-5BD228C4E996}" type="datetimeFigureOut">
              <a:rPr lang="en-AU" smtClean="0"/>
              <a:t>30/11/2023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C36E3D-CB31-46CE-B3DF-4826029A990F}" type="slidenum">
              <a:rPr lang="en-AU" smtClean="0"/>
              <a:t>‹#›</a:t>
            </a:fld>
            <a:endParaRPr lang="en-AU"/>
          </a:p>
        </p:txBody>
      </p:sp>
    </p:spTree>
    <p:extLst>
      <p:ext uri="{BB962C8B-B14F-4D97-AF65-F5344CB8AC3E}">
        <p14:creationId xmlns:p14="http://schemas.microsoft.com/office/powerpoint/2010/main" val="23854862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13c87439edc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0" name="Google Shape;250;g13c87439ed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29b686bd7f9_0_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7916"/>
              </a:lnSpc>
              <a:spcBef>
                <a:spcPts val="0"/>
              </a:spcBef>
              <a:spcAft>
                <a:spcPts val="0"/>
              </a:spcAft>
              <a:buNone/>
            </a:pPr>
            <a:r>
              <a:rPr lang="en-AU" sz="2000"/>
              <a:t>The National Clothing Product Stewardship Scheme aims to transform how clothing is made, used, recirculated and recycled in Australia to create clothing circularity by 2030.</a:t>
            </a:r>
            <a:br>
              <a:rPr lang="en-AU" sz="2000"/>
            </a:br>
            <a:r>
              <a:rPr lang="en-AU" sz="2000"/>
              <a:t> </a:t>
            </a:r>
            <a:endParaRPr sz="1400">
              <a:latin typeface="Arial"/>
              <a:ea typeface="Arial"/>
              <a:cs typeface="Arial"/>
              <a:sym typeface="Arial"/>
            </a:endParaRPr>
          </a:p>
          <a:p>
            <a:pPr marL="342900" lvl="0" indent="-342900" algn="l" rtl="0">
              <a:lnSpc>
                <a:spcPct val="105000"/>
              </a:lnSpc>
              <a:spcBef>
                <a:spcPts val="0"/>
              </a:spcBef>
              <a:spcAft>
                <a:spcPts val="0"/>
              </a:spcAft>
              <a:buClr>
                <a:schemeClr val="dk1"/>
              </a:buClr>
              <a:buSzPts val="2000"/>
              <a:buChar char="•"/>
            </a:pPr>
            <a:r>
              <a:rPr lang="en-AU" sz="2000"/>
              <a:t>Includes all new clothing imported into or manufactured in Australia</a:t>
            </a:r>
            <a:endParaRPr sz="1400">
              <a:latin typeface="Arial"/>
              <a:ea typeface="Arial"/>
              <a:cs typeface="Arial"/>
              <a:sym typeface="Arial"/>
            </a:endParaRPr>
          </a:p>
          <a:p>
            <a:pPr marL="342900" lvl="0" indent="-342900" algn="l" rtl="0">
              <a:lnSpc>
                <a:spcPct val="105000"/>
              </a:lnSpc>
              <a:spcBef>
                <a:spcPts val="1000"/>
              </a:spcBef>
              <a:spcAft>
                <a:spcPts val="0"/>
              </a:spcAft>
              <a:buClr>
                <a:schemeClr val="dk1"/>
              </a:buClr>
              <a:buSzPts val="2000"/>
              <a:buChar char="•"/>
            </a:pPr>
            <a:r>
              <a:rPr lang="en-AU" sz="2000"/>
              <a:t>Run by an independent product stewardship organisation</a:t>
            </a:r>
            <a:endParaRPr sz="1400">
              <a:latin typeface="Arial"/>
              <a:ea typeface="Arial"/>
              <a:cs typeface="Arial"/>
              <a:sym typeface="Arial"/>
            </a:endParaRPr>
          </a:p>
          <a:p>
            <a:pPr marL="342900" lvl="0" indent="-342900" algn="l" rtl="0">
              <a:lnSpc>
                <a:spcPct val="105000"/>
              </a:lnSpc>
              <a:spcBef>
                <a:spcPts val="1000"/>
              </a:spcBef>
              <a:spcAft>
                <a:spcPts val="1000"/>
              </a:spcAft>
              <a:buClr>
                <a:schemeClr val="dk1"/>
              </a:buClr>
              <a:buSzPts val="2000"/>
              <a:buChar char="•"/>
            </a:pPr>
            <a:r>
              <a:rPr lang="en-AU" sz="2000"/>
              <a:t>Financial contribution paid by brand owners, 'stewards,' on each new item of clothing they place on the market</a:t>
            </a:r>
            <a:endParaRPr sz="1100"/>
          </a:p>
        </p:txBody>
      </p:sp>
      <p:sp>
        <p:nvSpPr>
          <p:cNvPr id="260" name="Google Shape;260;g29b686bd7f9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20f11bd517b_0_29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0" name="Google Shape;270;g20f11bd517b_0_2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8" name="Google Shape;27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7916"/>
              </a:lnSpc>
              <a:spcBef>
                <a:spcPts val="0"/>
              </a:spcBef>
              <a:spcAft>
                <a:spcPts val="0"/>
              </a:spcAft>
              <a:buClr>
                <a:schemeClr val="dk1"/>
              </a:buClr>
              <a:buSzPts val="1100"/>
              <a:buFont typeface="Arial"/>
              <a:buNone/>
            </a:pPr>
            <a:r>
              <a:rPr lang="en-AU" sz="1100">
                <a:latin typeface="Open Sans"/>
                <a:ea typeface="Open Sans"/>
                <a:cs typeface="Open Sans"/>
                <a:sym typeface="Open Sans"/>
              </a:rPr>
              <a:t>The consortium commissioned economic modelling by RPS to determine the feasibility of the scheme based on market analysis of the currently available data. The analysis is based on comparative schemes in Australia and overseas, tailored to the particularities of the clothing sector in Australia.  The modelling helped the consortium determine the level of the contribution and how the funds raised by the contributions should be spent to deliver the objectives (see Annex for detailed objectives) of the scheme.  It did this by incorporating the currently available data on clothing sales, collection and sorting costs, recycling infrastructure availability and costs, markets for recycled materials etc. into a complex model.  This model is designed to be updated and amended as more or better data becomes available and the assumptions on which the modelling is based can be refined.</a:t>
            </a:r>
            <a:endParaRPr/>
          </a:p>
        </p:txBody>
      </p:sp>
      <p:sp>
        <p:nvSpPr>
          <p:cNvPr id="285" name="Google Shape;28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206ff0ddcdc_1_10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7916"/>
              </a:lnSpc>
              <a:spcBef>
                <a:spcPts val="0"/>
              </a:spcBef>
              <a:spcAft>
                <a:spcPts val="0"/>
              </a:spcAft>
              <a:buSzPts val="1400"/>
              <a:buNone/>
            </a:pPr>
            <a:endParaRPr/>
          </a:p>
        </p:txBody>
      </p:sp>
      <p:sp>
        <p:nvSpPr>
          <p:cNvPr id="363" name="Google Shape;363;g206ff0ddcdc_1_10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AU" sz="1200">
                <a:latin typeface="Calibri"/>
                <a:ea typeface="Calibri"/>
                <a:cs typeface="Calibri"/>
                <a:sym typeface="Calibri"/>
              </a:rPr>
              <a:t>The Transition phase will be focused on setting up the governance and structural arrangements required to form the PSO.</a:t>
            </a:r>
            <a:endParaRPr/>
          </a:p>
          <a:p>
            <a:pPr marL="0" lvl="0" indent="0" algn="l" rtl="0">
              <a:lnSpc>
                <a:spcPct val="115000"/>
              </a:lnSpc>
              <a:spcBef>
                <a:spcPts val="0"/>
              </a:spcBef>
              <a:spcAft>
                <a:spcPts val="0"/>
              </a:spcAft>
              <a:buClr>
                <a:schemeClr val="dk1"/>
              </a:buClr>
              <a:buSzPts val="1100"/>
              <a:buFont typeface="Arial"/>
              <a:buNone/>
            </a:pPr>
            <a:endParaRPr sz="1200">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AU" sz="1200">
                <a:latin typeface="Calibri"/>
                <a:ea typeface="Calibri"/>
                <a:cs typeface="Calibri"/>
                <a:sym typeface="Calibri"/>
              </a:rPr>
              <a:t>Once the PSO is formed as a legal entity, the PSO can build up resources and capacity whilst recruiting stewards to the scheme as well as delivering on early priorities such as generating the baseline, onboarding the founding stewards, creating clothing action plans etc.</a:t>
            </a:r>
            <a:endParaRPr/>
          </a:p>
          <a:p>
            <a:pPr marL="0" lvl="0" indent="0" algn="l" rtl="0">
              <a:lnSpc>
                <a:spcPct val="115000"/>
              </a:lnSpc>
              <a:spcBef>
                <a:spcPts val="0"/>
              </a:spcBef>
              <a:spcAft>
                <a:spcPts val="0"/>
              </a:spcAft>
              <a:buClr>
                <a:schemeClr val="dk1"/>
              </a:buClr>
              <a:buSzPts val="1100"/>
              <a:buFont typeface="Arial"/>
              <a:buNone/>
            </a:pPr>
            <a:endParaRPr sz="1200">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AU" sz="1200">
                <a:latin typeface="Calibri"/>
                <a:ea typeface="Calibri"/>
                <a:cs typeface="Calibri"/>
                <a:sym typeface="Calibri"/>
              </a:rPr>
              <a:t>There are three main areas of transition activity, PSO governance, PSO establishment and PSO Launch</a:t>
            </a:r>
            <a:endParaRPr/>
          </a:p>
          <a:p>
            <a:pPr marL="0" lvl="0" indent="0" algn="l" rtl="0">
              <a:lnSpc>
                <a:spcPct val="100000"/>
              </a:lnSpc>
              <a:spcBef>
                <a:spcPts val="0"/>
              </a:spcBef>
              <a:spcAft>
                <a:spcPts val="0"/>
              </a:spcAft>
              <a:buSzPts val="1400"/>
              <a:buNone/>
            </a:pPr>
            <a:endParaRPr/>
          </a:p>
        </p:txBody>
      </p:sp>
      <p:sp>
        <p:nvSpPr>
          <p:cNvPr id="371" name="Google Shape;371;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err="1"/>
              <a:t>Tiziana</a:t>
            </a:r>
            <a:endParaRPr lang="en-AU" dirty="0"/>
          </a:p>
        </p:txBody>
      </p:sp>
      <p:sp>
        <p:nvSpPr>
          <p:cNvPr id="4" name="Slide Number Placeholder 3"/>
          <p:cNvSpPr>
            <a:spLocks noGrp="1"/>
          </p:cNvSpPr>
          <p:nvPr>
            <p:ph type="sldNum" sz="quarter" idx="5"/>
          </p:nvPr>
        </p:nvSpPr>
        <p:spPr/>
        <p:txBody>
          <a:bodyPr/>
          <a:lstStyle/>
          <a:p>
            <a:fld id="{BDC36E3D-CB31-46CE-B3DF-4826029A990F}" type="slidenum">
              <a:rPr lang="en-AU" smtClean="0"/>
              <a:t>15</a:t>
            </a:fld>
            <a:endParaRPr lang="en-AU"/>
          </a:p>
        </p:txBody>
      </p:sp>
    </p:spTree>
    <p:extLst>
      <p:ext uri="{BB962C8B-B14F-4D97-AF65-F5344CB8AC3E}">
        <p14:creationId xmlns:p14="http://schemas.microsoft.com/office/powerpoint/2010/main" val="5320170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88CDB-3379-CE95-0638-049D1C27BD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1325C487-88F1-FA27-178B-5437C916B2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A2A523CA-7EB0-06BB-CDB4-0F3791A402EB}"/>
              </a:ext>
            </a:extLst>
          </p:cNvPr>
          <p:cNvSpPr>
            <a:spLocks noGrp="1"/>
          </p:cNvSpPr>
          <p:nvPr>
            <p:ph type="dt" sz="half" idx="10"/>
          </p:nvPr>
        </p:nvSpPr>
        <p:spPr/>
        <p:txBody>
          <a:bodyPr/>
          <a:lstStyle/>
          <a:p>
            <a:fld id="{19656AC6-3682-43DE-A588-E57361605486}" type="datetimeFigureOut">
              <a:rPr lang="en-AU" smtClean="0"/>
              <a:t>30/11/2023</a:t>
            </a:fld>
            <a:endParaRPr lang="en-AU"/>
          </a:p>
        </p:txBody>
      </p:sp>
      <p:sp>
        <p:nvSpPr>
          <p:cNvPr id="5" name="Footer Placeholder 4">
            <a:extLst>
              <a:ext uri="{FF2B5EF4-FFF2-40B4-BE49-F238E27FC236}">
                <a16:creationId xmlns:a16="http://schemas.microsoft.com/office/drawing/2014/main" id="{5F1FAAD7-C3FF-3E8C-B433-9062DF52E07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52578F9-216D-9B5D-0BF2-188E5E02DA0D}"/>
              </a:ext>
            </a:extLst>
          </p:cNvPr>
          <p:cNvSpPr>
            <a:spLocks noGrp="1"/>
          </p:cNvSpPr>
          <p:nvPr>
            <p:ph type="sldNum" sz="quarter" idx="12"/>
          </p:nvPr>
        </p:nvSpPr>
        <p:spPr/>
        <p:txBody>
          <a:bodyPr/>
          <a:lstStyle/>
          <a:p>
            <a:fld id="{1A586A28-BEC5-49BF-B525-23D1DBF2DD66}" type="slidenum">
              <a:rPr lang="en-AU" smtClean="0"/>
              <a:t>‹#›</a:t>
            </a:fld>
            <a:endParaRPr lang="en-AU"/>
          </a:p>
        </p:txBody>
      </p:sp>
    </p:spTree>
    <p:extLst>
      <p:ext uri="{BB962C8B-B14F-4D97-AF65-F5344CB8AC3E}">
        <p14:creationId xmlns:p14="http://schemas.microsoft.com/office/powerpoint/2010/main" val="26829255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B15BE-FD5C-E05B-C409-E3EB021395C9}"/>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30E10DD9-2A71-2311-B1EF-52F948D217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5B79C774-C5BE-722B-D5C4-9DC04EB30CF6}"/>
              </a:ext>
            </a:extLst>
          </p:cNvPr>
          <p:cNvSpPr>
            <a:spLocks noGrp="1"/>
          </p:cNvSpPr>
          <p:nvPr>
            <p:ph type="dt" sz="half" idx="10"/>
          </p:nvPr>
        </p:nvSpPr>
        <p:spPr/>
        <p:txBody>
          <a:bodyPr/>
          <a:lstStyle/>
          <a:p>
            <a:fld id="{19656AC6-3682-43DE-A588-E57361605486}" type="datetimeFigureOut">
              <a:rPr lang="en-AU" smtClean="0"/>
              <a:t>30/11/2023</a:t>
            </a:fld>
            <a:endParaRPr lang="en-AU"/>
          </a:p>
        </p:txBody>
      </p:sp>
      <p:sp>
        <p:nvSpPr>
          <p:cNvPr id="5" name="Footer Placeholder 4">
            <a:extLst>
              <a:ext uri="{FF2B5EF4-FFF2-40B4-BE49-F238E27FC236}">
                <a16:creationId xmlns:a16="http://schemas.microsoft.com/office/drawing/2014/main" id="{9D42CF34-4CBC-32C7-D2EA-A1B937B8256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BA7AC06-62CF-ABDD-ECE1-E6E448821AD5}"/>
              </a:ext>
            </a:extLst>
          </p:cNvPr>
          <p:cNvSpPr>
            <a:spLocks noGrp="1"/>
          </p:cNvSpPr>
          <p:nvPr>
            <p:ph type="sldNum" sz="quarter" idx="12"/>
          </p:nvPr>
        </p:nvSpPr>
        <p:spPr/>
        <p:txBody>
          <a:bodyPr/>
          <a:lstStyle/>
          <a:p>
            <a:fld id="{1A586A28-BEC5-49BF-B525-23D1DBF2DD66}" type="slidenum">
              <a:rPr lang="en-AU" smtClean="0"/>
              <a:t>‹#›</a:t>
            </a:fld>
            <a:endParaRPr lang="en-AU"/>
          </a:p>
        </p:txBody>
      </p:sp>
    </p:spTree>
    <p:extLst>
      <p:ext uri="{BB962C8B-B14F-4D97-AF65-F5344CB8AC3E}">
        <p14:creationId xmlns:p14="http://schemas.microsoft.com/office/powerpoint/2010/main" val="2777039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9C490C-EC8C-2666-1F44-E53CDD2F08A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BC01D12A-B377-BC1D-8A76-01285AA3B32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70AAEF5-0E2A-80B7-0571-224EE2F728D0}"/>
              </a:ext>
            </a:extLst>
          </p:cNvPr>
          <p:cNvSpPr>
            <a:spLocks noGrp="1"/>
          </p:cNvSpPr>
          <p:nvPr>
            <p:ph type="dt" sz="half" idx="10"/>
          </p:nvPr>
        </p:nvSpPr>
        <p:spPr/>
        <p:txBody>
          <a:bodyPr/>
          <a:lstStyle/>
          <a:p>
            <a:fld id="{19656AC6-3682-43DE-A588-E57361605486}" type="datetimeFigureOut">
              <a:rPr lang="en-AU" smtClean="0"/>
              <a:t>30/11/2023</a:t>
            </a:fld>
            <a:endParaRPr lang="en-AU"/>
          </a:p>
        </p:txBody>
      </p:sp>
      <p:sp>
        <p:nvSpPr>
          <p:cNvPr id="5" name="Footer Placeholder 4">
            <a:extLst>
              <a:ext uri="{FF2B5EF4-FFF2-40B4-BE49-F238E27FC236}">
                <a16:creationId xmlns:a16="http://schemas.microsoft.com/office/drawing/2014/main" id="{BAC531C7-940F-5E56-C1AA-AFBD31A0D63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4AF2E14-E4A8-4AD0-593B-7C6A8B282879}"/>
              </a:ext>
            </a:extLst>
          </p:cNvPr>
          <p:cNvSpPr>
            <a:spLocks noGrp="1"/>
          </p:cNvSpPr>
          <p:nvPr>
            <p:ph type="sldNum" sz="quarter" idx="12"/>
          </p:nvPr>
        </p:nvSpPr>
        <p:spPr/>
        <p:txBody>
          <a:bodyPr/>
          <a:lstStyle/>
          <a:p>
            <a:fld id="{1A586A28-BEC5-49BF-B525-23D1DBF2DD66}" type="slidenum">
              <a:rPr lang="en-AU" smtClean="0"/>
              <a:t>‹#›</a:t>
            </a:fld>
            <a:endParaRPr lang="en-AU"/>
          </a:p>
        </p:txBody>
      </p:sp>
    </p:spTree>
    <p:extLst>
      <p:ext uri="{BB962C8B-B14F-4D97-AF65-F5344CB8AC3E}">
        <p14:creationId xmlns:p14="http://schemas.microsoft.com/office/powerpoint/2010/main" val="26298397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Custom Layout">
  <p:cSld name="Custom Layout">
    <p:spTree>
      <p:nvGrpSpPr>
        <p:cNvPr id="1" name="Shape 15"/>
        <p:cNvGrpSpPr/>
        <p:nvPr/>
      </p:nvGrpSpPr>
      <p:grpSpPr>
        <a:xfrm>
          <a:off x="0" y="0"/>
          <a:ext cx="0" cy="0"/>
          <a:chOff x="0" y="0"/>
          <a:chExt cx="0" cy="0"/>
        </a:xfrm>
      </p:grpSpPr>
      <p:sp>
        <p:nvSpPr>
          <p:cNvPr id="16" name="Google Shape;16;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Work Sans"/>
                <a:ea typeface="Work Sans"/>
                <a:cs typeface="Work Sans"/>
                <a:sym typeface="Work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Work Sans"/>
                <a:ea typeface="Work Sans"/>
                <a:cs typeface="Work Sans"/>
                <a:sym typeface="Work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Work Sans"/>
                <a:ea typeface="Work Sans"/>
                <a:cs typeface="Work Sans"/>
                <a:sym typeface="Work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Work Sans"/>
                <a:ea typeface="Work Sans"/>
                <a:cs typeface="Work Sans"/>
                <a:sym typeface="Work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Work Sans"/>
                <a:ea typeface="Work Sans"/>
                <a:cs typeface="Work Sans"/>
                <a:sym typeface="Work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Work Sans"/>
                <a:ea typeface="Work Sans"/>
                <a:cs typeface="Work Sans"/>
                <a:sym typeface="Work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Work Sans"/>
                <a:ea typeface="Work Sans"/>
                <a:cs typeface="Work Sans"/>
                <a:sym typeface="Work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Work Sans"/>
                <a:ea typeface="Work Sans"/>
                <a:cs typeface="Work Sans"/>
                <a:sym typeface="Work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Work Sans"/>
                <a:ea typeface="Work Sans"/>
                <a:cs typeface="Work Sans"/>
                <a:sym typeface="Work Sans"/>
              </a:defRPr>
            </a:lvl9pPr>
          </a:lstStyle>
          <a:p>
            <a:pPr marL="0" lvl="0" indent="0" algn="r" rtl="0">
              <a:spcBef>
                <a:spcPts val="0"/>
              </a:spcBef>
              <a:spcAft>
                <a:spcPts val="0"/>
              </a:spcAft>
              <a:buNone/>
            </a:pPr>
            <a:fld id="{00000000-1234-1234-1234-123412341234}" type="slidenum">
              <a:rPr lang="en-AU"/>
              <a:t>‹#›</a:t>
            </a:fld>
            <a:endParaRPr/>
          </a:p>
        </p:txBody>
      </p:sp>
    </p:spTree>
    <p:extLst>
      <p:ext uri="{BB962C8B-B14F-4D97-AF65-F5344CB8AC3E}">
        <p14:creationId xmlns:p14="http://schemas.microsoft.com/office/powerpoint/2010/main" val="9863557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11/30/2023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6403376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11/30/2023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259349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11/30/2023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163786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11/30/2023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4423761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11/30/2023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035952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563F8-16DD-8789-7732-183730265CC4}"/>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AEB63BE7-6F06-A1C0-9BB5-823915CDD5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2B3B21B-896A-7DDA-69E0-C35AC0CC071D}"/>
              </a:ext>
            </a:extLst>
          </p:cNvPr>
          <p:cNvSpPr>
            <a:spLocks noGrp="1"/>
          </p:cNvSpPr>
          <p:nvPr>
            <p:ph type="dt" sz="half" idx="10"/>
          </p:nvPr>
        </p:nvSpPr>
        <p:spPr/>
        <p:txBody>
          <a:bodyPr/>
          <a:lstStyle/>
          <a:p>
            <a:fld id="{19656AC6-3682-43DE-A588-E57361605486}" type="datetimeFigureOut">
              <a:rPr lang="en-AU" smtClean="0"/>
              <a:t>30/11/2023</a:t>
            </a:fld>
            <a:endParaRPr lang="en-AU"/>
          </a:p>
        </p:txBody>
      </p:sp>
      <p:sp>
        <p:nvSpPr>
          <p:cNvPr id="5" name="Footer Placeholder 4">
            <a:extLst>
              <a:ext uri="{FF2B5EF4-FFF2-40B4-BE49-F238E27FC236}">
                <a16:creationId xmlns:a16="http://schemas.microsoft.com/office/drawing/2014/main" id="{6D6FA63C-9261-C402-8DF8-E9A164EFC8C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224B7AC-8EFD-0236-2AA5-AB2C03D84B3A}"/>
              </a:ext>
            </a:extLst>
          </p:cNvPr>
          <p:cNvSpPr>
            <a:spLocks noGrp="1"/>
          </p:cNvSpPr>
          <p:nvPr>
            <p:ph type="sldNum" sz="quarter" idx="12"/>
          </p:nvPr>
        </p:nvSpPr>
        <p:spPr/>
        <p:txBody>
          <a:bodyPr/>
          <a:lstStyle/>
          <a:p>
            <a:fld id="{1A586A28-BEC5-49BF-B525-23D1DBF2DD66}" type="slidenum">
              <a:rPr lang="en-AU" smtClean="0"/>
              <a:t>‹#›</a:t>
            </a:fld>
            <a:endParaRPr lang="en-AU"/>
          </a:p>
        </p:txBody>
      </p:sp>
    </p:spTree>
    <p:extLst>
      <p:ext uri="{BB962C8B-B14F-4D97-AF65-F5344CB8AC3E}">
        <p14:creationId xmlns:p14="http://schemas.microsoft.com/office/powerpoint/2010/main" val="2832435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9386F-B583-C8EE-BE64-498BB209A2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CAC02F90-2B8A-CDDA-A5A1-D60CC4720E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2C417B-ACC8-26BE-ECCC-B768D5610214}"/>
              </a:ext>
            </a:extLst>
          </p:cNvPr>
          <p:cNvSpPr>
            <a:spLocks noGrp="1"/>
          </p:cNvSpPr>
          <p:nvPr>
            <p:ph type="dt" sz="half" idx="10"/>
          </p:nvPr>
        </p:nvSpPr>
        <p:spPr/>
        <p:txBody>
          <a:bodyPr/>
          <a:lstStyle/>
          <a:p>
            <a:fld id="{19656AC6-3682-43DE-A588-E57361605486}" type="datetimeFigureOut">
              <a:rPr lang="en-AU" smtClean="0"/>
              <a:t>30/11/2023</a:t>
            </a:fld>
            <a:endParaRPr lang="en-AU"/>
          </a:p>
        </p:txBody>
      </p:sp>
      <p:sp>
        <p:nvSpPr>
          <p:cNvPr id="5" name="Footer Placeholder 4">
            <a:extLst>
              <a:ext uri="{FF2B5EF4-FFF2-40B4-BE49-F238E27FC236}">
                <a16:creationId xmlns:a16="http://schemas.microsoft.com/office/drawing/2014/main" id="{907A6BEF-64C9-ED06-D797-6C0CE061459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029FE37-056F-C29D-B809-D779530E2CF2}"/>
              </a:ext>
            </a:extLst>
          </p:cNvPr>
          <p:cNvSpPr>
            <a:spLocks noGrp="1"/>
          </p:cNvSpPr>
          <p:nvPr>
            <p:ph type="sldNum" sz="quarter" idx="12"/>
          </p:nvPr>
        </p:nvSpPr>
        <p:spPr/>
        <p:txBody>
          <a:bodyPr/>
          <a:lstStyle/>
          <a:p>
            <a:fld id="{1A586A28-BEC5-49BF-B525-23D1DBF2DD66}" type="slidenum">
              <a:rPr lang="en-AU" smtClean="0"/>
              <a:t>‹#›</a:t>
            </a:fld>
            <a:endParaRPr lang="en-AU"/>
          </a:p>
        </p:txBody>
      </p:sp>
    </p:spTree>
    <p:extLst>
      <p:ext uri="{BB962C8B-B14F-4D97-AF65-F5344CB8AC3E}">
        <p14:creationId xmlns:p14="http://schemas.microsoft.com/office/powerpoint/2010/main" val="2809490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AABD7-59DF-76F5-DDA4-C5C2DD7FB510}"/>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846C4452-DE9E-0535-0AE8-05369DE033C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843BB841-9F3B-97D6-D1ED-C76374E6935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BFDCC37E-FDB8-816F-5804-D8026C1C356E}"/>
              </a:ext>
            </a:extLst>
          </p:cNvPr>
          <p:cNvSpPr>
            <a:spLocks noGrp="1"/>
          </p:cNvSpPr>
          <p:nvPr>
            <p:ph type="dt" sz="half" idx="10"/>
          </p:nvPr>
        </p:nvSpPr>
        <p:spPr/>
        <p:txBody>
          <a:bodyPr/>
          <a:lstStyle/>
          <a:p>
            <a:fld id="{19656AC6-3682-43DE-A588-E57361605486}" type="datetimeFigureOut">
              <a:rPr lang="en-AU" smtClean="0"/>
              <a:t>30/11/2023</a:t>
            </a:fld>
            <a:endParaRPr lang="en-AU"/>
          </a:p>
        </p:txBody>
      </p:sp>
      <p:sp>
        <p:nvSpPr>
          <p:cNvPr id="6" name="Footer Placeholder 5">
            <a:extLst>
              <a:ext uri="{FF2B5EF4-FFF2-40B4-BE49-F238E27FC236}">
                <a16:creationId xmlns:a16="http://schemas.microsoft.com/office/drawing/2014/main" id="{D1C718C7-8A60-43EF-CFA4-34CBD583B817}"/>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2E2C90DB-B802-5202-088D-95563681CFB8}"/>
              </a:ext>
            </a:extLst>
          </p:cNvPr>
          <p:cNvSpPr>
            <a:spLocks noGrp="1"/>
          </p:cNvSpPr>
          <p:nvPr>
            <p:ph type="sldNum" sz="quarter" idx="12"/>
          </p:nvPr>
        </p:nvSpPr>
        <p:spPr/>
        <p:txBody>
          <a:bodyPr/>
          <a:lstStyle/>
          <a:p>
            <a:fld id="{1A586A28-BEC5-49BF-B525-23D1DBF2DD66}" type="slidenum">
              <a:rPr lang="en-AU" smtClean="0"/>
              <a:t>‹#›</a:t>
            </a:fld>
            <a:endParaRPr lang="en-AU"/>
          </a:p>
        </p:txBody>
      </p:sp>
    </p:spTree>
    <p:extLst>
      <p:ext uri="{BB962C8B-B14F-4D97-AF65-F5344CB8AC3E}">
        <p14:creationId xmlns:p14="http://schemas.microsoft.com/office/powerpoint/2010/main" val="3397607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B7367-7819-B6E1-CEAA-EF2CBE18DA95}"/>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A29F805B-2BAC-2C24-591F-B4327A830C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2B8AD6-4689-D359-66EE-825C186156F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44DFD21E-C011-218E-38DA-B3CF1E8F51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F8CFD1-FBC0-4B3C-690A-5B3E723915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EC659BEB-12F6-64FE-3570-599116268598}"/>
              </a:ext>
            </a:extLst>
          </p:cNvPr>
          <p:cNvSpPr>
            <a:spLocks noGrp="1"/>
          </p:cNvSpPr>
          <p:nvPr>
            <p:ph type="dt" sz="half" idx="10"/>
          </p:nvPr>
        </p:nvSpPr>
        <p:spPr/>
        <p:txBody>
          <a:bodyPr/>
          <a:lstStyle/>
          <a:p>
            <a:fld id="{19656AC6-3682-43DE-A588-E57361605486}" type="datetimeFigureOut">
              <a:rPr lang="en-AU" smtClean="0"/>
              <a:t>30/11/2023</a:t>
            </a:fld>
            <a:endParaRPr lang="en-AU"/>
          </a:p>
        </p:txBody>
      </p:sp>
      <p:sp>
        <p:nvSpPr>
          <p:cNvPr id="8" name="Footer Placeholder 7">
            <a:extLst>
              <a:ext uri="{FF2B5EF4-FFF2-40B4-BE49-F238E27FC236}">
                <a16:creationId xmlns:a16="http://schemas.microsoft.com/office/drawing/2014/main" id="{9ECF4698-5813-90E7-B513-A33F9F58AD69}"/>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C986E5A8-1567-C304-5B77-892D1CFAA325}"/>
              </a:ext>
            </a:extLst>
          </p:cNvPr>
          <p:cNvSpPr>
            <a:spLocks noGrp="1"/>
          </p:cNvSpPr>
          <p:nvPr>
            <p:ph type="sldNum" sz="quarter" idx="12"/>
          </p:nvPr>
        </p:nvSpPr>
        <p:spPr/>
        <p:txBody>
          <a:bodyPr/>
          <a:lstStyle/>
          <a:p>
            <a:fld id="{1A586A28-BEC5-49BF-B525-23D1DBF2DD66}" type="slidenum">
              <a:rPr lang="en-AU" smtClean="0"/>
              <a:t>‹#›</a:t>
            </a:fld>
            <a:endParaRPr lang="en-AU"/>
          </a:p>
        </p:txBody>
      </p:sp>
    </p:spTree>
    <p:extLst>
      <p:ext uri="{BB962C8B-B14F-4D97-AF65-F5344CB8AC3E}">
        <p14:creationId xmlns:p14="http://schemas.microsoft.com/office/powerpoint/2010/main" val="10597207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BE27A-E9EA-91EF-403F-E3DE166A588D}"/>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984AEB13-E0C1-8F17-AA90-962682D09EF2}"/>
              </a:ext>
            </a:extLst>
          </p:cNvPr>
          <p:cNvSpPr>
            <a:spLocks noGrp="1"/>
          </p:cNvSpPr>
          <p:nvPr>
            <p:ph type="dt" sz="half" idx="10"/>
          </p:nvPr>
        </p:nvSpPr>
        <p:spPr/>
        <p:txBody>
          <a:bodyPr/>
          <a:lstStyle/>
          <a:p>
            <a:fld id="{19656AC6-3682-43DE-A588-E57361605486}" type="datetimeFigureOut">
              <a:rPr lang="en-AU" smtClean="0"/>
              <a:t>30/11/2023</a:t>
            </a:fld>
            <a:endParaRPr lang="en-AU"/>
          </a:p>
        </p:txBody>
      </p:sp>
      <p:sp>
        <p:nvSpPr>
          <p:cNvPr id="4" name="Footer Placeholder 3">
            <a:extLst>
              <a:ext uri="{FF2B5EF4-FFF2-40B4-BE49-F238E27FC236}">
                <a16:creationId xmlns:a16="http://schemas.microsoft.com/office/drawing/2014/main" id="{B24A3921-7ACE-2525-8EB0-DF573EEC687A}"/>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155D445B-3251-5B14-C0FD-9837450DCC48}"/>
              </a:ext>
            </a:extLst>
          </p:cNvPr>
          <p:cNvSpPr>
            <a:spLocks noGrp="1"/>
          </p:cNvSpPr>
          <p:nvPr>
            <p:ph type="sldNum" sz="quarter" idx="12"/>
          </p:nvPr>
        </p:nvSpPr>
        <p:spPr/>
        <p:txBody>
          <a:bodyPr/>
          <a:lstStyle/>
          <a:p>
            <a:fld id="{1A586A28-BEC5-49BF-B525-23D1DBF2DD66}" type="slidenum">
              <a:rPr lang="en-AU" smtClean="0"/>
              <a:t>‹#›</a:t>
            </a:fld>
            <a:endParaRPr lang="en-AU"/>
          </a:p>
        </p:txBody>
      </p:sp>
    </p:spTree>
    <p:extLst>
      <p:ext uri="{BB962C8B-B14F-4D97-AF65-F5344CB8AC3E}">
        <p14:creationId xmlns:p14="http://schemas.microsoft.com/office/powerpoint/2010/main" val="3211569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7F449A-70B5-DC2B-0FEE-2B44C1A44EEC}"/>
              </a:ext>
            </a:extLst>
          </p:cNvPr>
          <p:cNvSpPr>
            <a:spLocks noGrp="1"/>
          </p:cNvSpPr>
          <p:nvPr>
            <p:ph type="dt" sz="half" idx="10"/>
          </p:nvPr>
        </p:nvSpPr>
        <p:spPr/>
        <p:txBody>
          <a:bodyPr/>
          <a:lstStyle/>
          <a:p>
            <a:fld id="{19656AC6-3682-43DE-A588-E57361605486}" type="datetimeFigureOut">
              <a:rPr lang="en-AU" smtClean="0"/>
              <a:t>30/11/2023</a:t>
            </a:fld>
            <a:endParaRPr lang="en-AU"/>
          </a:p>
        </p:txBody>
      </p:sp>
      <p:sp>
        <p:nvSpPr>
          <p:cNvPr id="3" name="Footer Placeholder 2">
            <a:extLst>
              <a:ext uri="{FF2B5EF4-FFF2-40B4-BE49-F238E27FC236}">
                <a16:creationId xmlns:a16="http://schemas.microsoft.com/office/drawing/2014/main" id="{99A6FA9E-24DB-1AF4-8E1A-2ED8B82F68BE}"/>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5460216F-4CDC-A063-4ECA-920A3ED2CA2D}"/>
              </a:ext>
            </a:extLst>
          </p:cNvPr>
          <p:cNvSpPr>
            <a:spLocks noGrp="1"/>
          </p:cNvSpPr>
          <p:nvPr>
            <p:ph type="sldNum" sz="quarter" idx="12"/>
          </p:nvPr>
        </p:nvSpPr>
        <p:spPr/>
        <p:txBody>
          <a:bodyPr/>
          <a:lstStyle/>
          <a:p>
            <a:fld id="{1A586A28-BEC5-49BF-B525-23D1DBF2DD66}" type="slidenum">
              <a:rPr lang="en-AU" smtClean="0"/>
              <a:t>‹#›</a:t>
            </a:fld>
            <a:endParaRPr lang="en-AU"/>
          </a:p>
        </p:txBody>
      </p:sp>
    </p:spTree>
    <p:extLst>
      <p:ext uri="{BB962C8B-B14F-4D97-AF65-F5344CB8AC3E}">
        <p14:creationId xmlns:p14="http://schemas.microsoft.com/office/powerpoint/2010/main" val="3233250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37454-5AA0-46F6-3CC7-6AF590EF9C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FB06E357-A780-6D71-FE46-8D4D70473D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E5100802-9D58-D441-B218-133EE6CB42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A9E291-E5BE-2582-EB88-E69EC56B410D}"/>
              </a:ext>
            </a:extLst>
          </p:cNvPr>
          <p:cNvSpPr>
            <a:spLocks noGrp="1"/>
          </p:cNvSpPr>
          <p:nvPr>
            <p:ph type="dt" sz="half" idx="10"/>
          </p:nvPr>
        </p:nvSpPr>
        <p:spPr/>
        <p:txBody>
          <a:bodyPr/>
          <a:lstStyle/>
          <a:p>
            <a:fld id="{19656AC6-3682-43DE-A588-E57361605486}" type="datetimeFigureOut">
              <a:rPr lang="en-AU" smtClean="0"/>
              <a:t>30/11/2023</a:t>
            </a:fld>
            <a:endParaRPr lang="en-AU"/>
          </a:p>
        </p:txBody>
      </p:sp>
      <p:sp>
        <p:nvSpPr>
          <p:cNvPr id="6" name="Footer Placeholder 5">
            <a:extLst>
              <a:ext uri="{FF2B5EF4-FFF2-40B4-BE49-F238E27FC236}">
                <a16:creationId xmlns:a16="http://schemas.microsoft.com/office/drawing/2014/main" id="{7EDEF8B6-2516-7BF9-4368-FD5FFC0C0D28}"/>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92387F5-C7FF-22FF-1138-A3A1CFBDCB24}"/>
              </a:ext>
            </a:extLst>
          </p:cNvPr>
          <p:cNvSpPr>
            <a:spLocks noGrp="1"/>
          </p:cNvSpPr>
          <p:nvPr>
            <p:ph type="sldNum" sz="quarter" idx="12"/>
          </p:nvPr>
        </p:nvSpPr>
        <p:spPr/>
        <p:txBody>
          <a:bodyPr/>
          <a:lstStyle/>
          <a:p>
            <a:fld id="{1A586A28-BEC5-49BF-B525-23D1DBF2DD66}" type="slidenum">
              <a:rPr lang="en-AU" smtClean="0"/>
              <a:t>‹#›</a:t>
            </a:fld>
            <a:endParaRPr lang="en-AU"/>
          </a:p>
        </p:txBody>
      </p:sp>
    </p:spTree>
    <p:extLst>
      <p:ext uri="{BB962C8B-B14F-4D97-AF65-F5344CB8AC3E}">
        <p14:creationId xmlns:p14="http://schemas.microsoft.com/office/powerpoint/2010/main" val="1060452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FC4B6-0BE3-11B5-C59D-610DA92769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AF404A75-FAD4-4531-232D-68E1E9EE8D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4D35BCC9-857B-0EC7-886C-D02C25C374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8ED8B8-7F57-4E71-D675-4D5D453CC09F}"/>
              </a:ext>
            </a:extLst>
          </p:cNvPr>
          <p:cNvSpPr>
            <a:spLocks noGrp="1"/>
          </p:cNvSpPr>
          <p:nvPr>
            <p:ph type="dt" sz="half" idx="10"/>
          </p:nvPr>
        </p:nvSpPr>
        <p:spPr/>
        <p:txBody>
          <a:bodyPr/>
          <a:lstStyle/>
          <a:p>
            <a:fld id="{19656AC6-3682-43DE-A588-E57361605486}" type="datetimeFigureOut">
              <a:rPr lang="en-AU" smtClean="0"/>
              <a:t>30/11/2023</a:t>
            </a:fld>
            <a:endParaRPr lang="en-AU"/>
          </a:p>
        </p:txBody>
      </p:sp>
      <p:sp>
        <p:nvSpPr>
          <p:cNvPr id="6" name="Footer Placeholder 5">
            <a:extLst>
              <a:ext uri="{FF2B5EF4-FFF2-40B4-BE49-F238E27FC236}">
                <a16:creationId xmlns:a16="http://schemas.microsoft.com/office/drawing/2014/main" id="{53F80B4A-37E5-1742-028A-92405589771F}"/>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6D6EB536-0FDC-89C5-D95A-81BA2D0ABF21}"/>
              </a:ext>
            </a:extLst>
          </p:cNvPr>
          <p:cNvSpPr>
            <a:spLocks noGrp="1"/>
          </p:cNvSpPr>
          <p:nvPr>
            <p:ph type="sldNum" sz="quarter" idx="12"/>
          </p:nvPr>
        </p:nvSpPr>
        <p:spPr/>
        <p:txBody>
          <a:bodyPr/>
          <a:lstStyle/>
          <a:p>
            <a:fld id="{1A586A28-BEC5-49BF-B525-23D1DBF2DD66}" type="slidenum">
              <a:rPr lang="en-AU" smtClean="0"/>
              <a:t>‹#›</a:t>
            </a:fld>
            <a:endParaRPr lang="en-AU"/>
          </a:p>
        </p:txBody>
      </p:sp>
    </p:spTree>
    <p:extLst>
      <p:ext uri="{BB962C8B-B14F-4D97-AF65-F5344CB8AC3E}">
        <p14:creationId xmlns:p14="http://schemas.microsoft.com/office/powerpoint/2010/main" val="20158492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16A85-A336-BB73-8A68-0F11FF8402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06726036-FD07-CDF0-F58A-0CEC11853B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4C4DF16-30F5-A2AE-6417-C2FCB96B39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656AC6-3682-43DE-A588-E57361605486}" type="datetimeFigureOut">
              <a:rPr lang="en-AU" smtClean="0"/>
              <a:t>30/11/2023</a:t>
            </a:fld>
            <a:endParaRPr lang="en-AU"/>
          </a:p>
        </p:txBody>
      </p:sp>
      <p:sp>
        <p:nvSpPr>
          <p:cNvPr id="5" name="Footer Placeholder 4">
            <a:extLst>
              <a:ext uri="{FF2B5EF4-FFF2-40B4-BE49-F238E27FC236}">
                <a16:creationId xmlns:a16="http://schemas.microsoft.com/office/drawing/2014/main" id="{B836BCDA-CC9F-1DCC-95BA-830E8F9AB3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BC19BFF8-D0C2-53CB-A1E4-ECC1D34BA7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586A28-BEC5-49BF-B525-23D1DBF2DD66}" type="slidenum">
              <a:rPr lang="en-AU" smtClean="0"/>
              <a:t>‹#›</a:t>
            </a:fld>
            <a:endParaRPr lang="en-AU"/>
          </a:p>
        </p:txBody>
      </p:sp>
    </p:spTree>
    <p:extLst>
      <p:ext uri="{BB962C8B-B14F-4D97-AF65-F5344CB8AC3E}">
        <p14:creationId xmlns:p14="http://schemas.microsoft.com/office/powerpoint/2010/main" val="18254069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2B4157"/>
          </a:solidFill>
        </p:spPr>
        <p:txBody>
          <a:bodyPr wrap="square" lIns="0" tIns="0" rIns="0" bIns="0" rtlCol="0"/>
          <a:lstStyle/>
          <a:p>
            <a:endParaRPr/>
          </a:p>
        </p:txBody>
      </p:sp>
      <p:sp>
        <p:nvSpPr>
          <p:cNvPr id="17" name="bg object 17"/>
          <p:cNvSpPr/>
          <p:nvPr/>
        </p:nvSpPr>
        <p:spPr>
          <a:xfrm>
            <a:off x="831850" y="689863"/>
            <a:ext cx="3094355" cy="0"/>
          </a:xfrm>
          <a:custGeom>
            <a:avLst/>
            <a:gdLst/>
            <a:ahLst/>
            <a:cxnLst/>
            <a:rect l="l" t="t" r="r" b="b"/>
            <a:pathLst>
              <a:path w="3094354">
                <a:moveTo>
                  <a:pt x="0" y="0"/>
                </a:moveTo>
                <a:lnTo>
                  <a:pt x="3093974" y="0"/>
                </a:lnTo>
              </a:path>
            </a:pathLst>
          </a:custGeom>
          <a:ln w="29972">
            <a:solidFill>
              <a:srgbClr val="FFFFFF"/>
            </a:solidFill>
          </a:ln>
        </p:spPr>
        <p:txBody>
          <a:bodyPr wrap="square" lIns="0" tIns="0" rIns="0" bIns="0" rtlCol="0"/>
          <a:lstStyle/>
          <a:p>
            <a:endParaRPr/>
          </a:p>
        </p:txBody>
      </p:sp>
      <p:sp>
        <p:nvSpPr>
          <p:cNvPr id="18" name="bg object 18"/>
          <p:cNvSpPr/>
          <p:nvPr/>
        </p:nvSpPr>
        <p:spPr>
          <a:xfrm>
            <a:off x="7011923" y="689863"/>
            <a:ext cx="925194" cy="0"/>
          </a:xfrm>
          <a:custGeom>
            <a:avLst/>
            <a:gdLst/>
            <a:ahLst/>
            <a:cxnLst/>
            <a:rect l="l" t="t" r="r" b="b"/>
            <a:pathLst>
              <a:path w="925195">
                <a:moveTo>
                  <a:pt x="0" y="0"/>
                </a:moveTo>
                <a:lnTo>
                  <a:pt x="924814" y="0"/>
                </a:lnTo>
              </a:path>
            </a:pathLst>
          </a:custGeom>
          <a:ln w="29972">
            <a:solidFill>
              <a:srgbClr val="FFFFFF"/>
            </a:solidFill>
          </a:ln>
        </p:spPr>
        <p:txBody>
          <a:bodyPr wrap="square" lIns="0" tIns="0" rIns="0" bIns="0" rtlCol="0"/>
          <a:lstStyle/>
          <a:p>
            <a:endParaRPr/>
          </a:p>
        </p:txBody>
      </p:sp>
      <p:sp>
        <p:nvSpPr>
          <p:cNvPr id="19" name="bg object 19"/>
          <p:cNvSpPr/>
          <p:nvPr/>
        </p:nvSpPr>
        <p:spPr>
          <a:xfrm>
            <a:off x="831850" y="1607311"/>
            <a:ext cx="3094355" cy="0"/>
          </a:xfrm>
          <a:custGeom>
            <a:avLst/>
            <a:gdLst/>
            <a:ahLst/>
            <a:cxnLst/>
            <a:rect l="l" t="t" r="r" b="b"/>
            <a:pathLst>
              <a:path w="3094354">
                <a:moveTo>
                  <a:pt x="0" y="0"/>
                </a:moveTo>
                <a:lnTo>
                  <a:pt x="3093974" y="0"/>
                </a:lnTo>
              </a:path>
            </a:pathLst>
          </a:custGeom>
          <a:ln w="29972">
            <a:solidFill>
              <a:srgbClr val="FFFFFF"/>
            </a:solidFill>
          </a:ln>
        </p:spPr>
        <p:txBody>
          <a:bodyPr wrap="square" lIns="0" tIns="0" rIns="0" bIns="0" rtlCol="0"/>
          <a:lstStyle/>
          <a:p>
            <a:endParaRPr/>
          </a:p>
        </p:txBody>
      </p:sp>
      <p:sp>
        <p:nvSpPr>
          <p:cNvPr id="20" name="bg object 20"/>
          <p:cNvSpPr/>
          <p:nvPr/>
        </p:nvSpPr>
        <p:spPr>
          <a:xfrm>
            <a:off x="7115556" y="1607311"/>
            <a:ext cx="821690" cy="0"/>
          </a:xfrm>
          <a:custGeom>
            <a:avLst/>
            <a:gdLst/>
            <a:ahLst/>
            <a:cxnLst/>
            <a:rect l="l" t="t" r="r" b="b"/>
            <a:pathLst>
              <a:path w="821690">
                <a:moveTo>
                  <a:pt x="0" y="0"/>
                </a:moveTo>
                <a:lnTo>
                  <a:pt x="821182" y="0"/>
                </a:lnTo>
              </a:path>
            </a:pathLst>
          </a:custGeom>
          <a:ln w="29972">
            <a:solidFill>
              <a:srgbClr val="FFFFFF"/>
            </a:solidFill>
          </a:ln>
        </p:spPr>
        <p:txBody>
          <a:bodyPr wrap="square" lIns="0" tIns="0" rIns="0" bIns="0" rtlCol="0"/>
          <a:lstStyle/>
          <a:p>
            <a:endParaRPr/>
          </a:p>
        </p:txBody>
      </p:sp>
      <p:sp>
        <p:nvSpPr>
          <p:cNvPr id="2" name="Holder 2"/>
          <p:cNvSpPr>
            <a:spLocks noGrp="1"/>
          </p:cNvSpPr>
          <p:nvPr>
            <p:ph type="title"/>
          </p:nvPr>
        </p:nvSpPr>
        <p:spPr>
          <a:xfrm>
            <a:off x="609600" y="274320"/>
            <a:ext cx="10972800" cy="10972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609600" y="1577340"/>
            <a:ext cx="109728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11/30/2023</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87950138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7.xml"/><Relationship Id="rId5" Type="http://schemas.openxmlformats.org/officeDocument/2006/relationships/image" Target="../media/image28.jpg"/><Relationship Id="rId4" Type="http://schemas.openxmlformats.org/officeDocument/2006/relationships/image" Target="../media/image27.jpg"/></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jpeg"/><Relationship Id="rId10" Type="http://schemas.openxmlformats.org/officeDocument/2006/relationships/image" Target="../media/image36.png"/><Relationship Id="rId4" Type="http://schemas.openxmlformats.org/officeDocument/2006/relationships/image" Target="../media/image30.jpeg"/><Relationship Id="rId9" Type="http://schemas.openxmlformats.org/officeDocument/2006/relationships/image" Target="../media/image35.png"/></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phone&#10;&#10;Description automatically generated">
            <a:extLst>
              <a:ext uri="{FF2B5EF4-FFF2-40B4-BE49-F238E27FC236}">
                <a16:creationId xmlns:a16="http://schemas.microsoft.com/office/drawing/2014/main" id="{64EFCEF8-D0FB-DB44-E587-402675548B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715580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creen&#10;&#10;Description automatically generated">
            <a:extLst>
              <a:ext uri="{FF2B5EF4-FFF2-40B4-BE49-F238E27FC236}">
                <a16:creationId xmlns:a16="http://schemas.microsoft.com/office/drawing/2014/main" id="{3E6175BF-4557-0318-7036-EDFA573FF9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3460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3099744" y="1"/>
            <a:ext cx="9701848" cy="6858001"/>
          </a:xfrm>
          <a:prstGeom prst="rect">
            <a:avLst/>
          </a:prstGeom>
          <a:noFill/>
          <a:ln>
            <a:noFill/>
          </a:ln>
        </p:spPr>
      </p:pic>
      <p:pic>
        <p:nvPicPr>
          <p:cNvPr id="55" name="Google Shape;55;p13"/>
          <p:cNvPicPr preferRelativeResize="0"/>
          <p:nvPr/>
        </p:nvPicPr>
        <p:blipFill>
          <a:blip r:embed="rId4">
            <a:alphaModFix/>
          </a:blip>
          <a:stretch>
            <a:fillRect/>
          </a:stretch>
        </p:blipFill>
        <p:spPr>
          <a:xfrm>
            <a:off x="-94366" y="-19266"/>
            <a:ext cx="6204567" cy="4324433"/>
          </a:xfrm>
          <a:prstGeom prst="rect">
            <a:avLst/>
          </a:prstGeom>
          <a:noFill/>
          <a:ln>
            <a:noFill/>
          </a:ln>
        </p:spPr>
      </p:pic>
      <p:pic>
        <p:nvPicPr>
          <p:cNvPr id="56" name="Google Shape;56;p13"/>
          <p:cNvPicPr preferRelativeResize="0"/>
          <p:nvPr/>
        </p:nvPicPr>
        <p:blipFill>
          <a:blip r:embed="rId5">
            <a:alphaModFix/>
          </a:blip>
          <a:stretch>
            <a:fillRect/>
          </a:stretch>
        </p:blipFill>
        <p:spPr>
          <a:xfrm>
            <a:off x="-117333" y="3758034"/>
            <a:ext cx="4569940" cy="3393233"/>
          </a:xfrm>
          <a:prstGeom prst="rect">
            <a:avLst/>
          </a:prstGeom>
          <a:noFill/>
          <a:ln>
            <a:noFill/>
          </a:ln>
        </p:spPr>
      </p:pic>
      <p:pic>
        <p:nvPicPr>
          <p:cNvPr id="57" name="Google Shape;57;p13"/>
          <p:cNvPicPr preferRelativeResize="0"/>
          <p:nvPr/>
        </p:nvPicPr>
        <p:blipFill rotWithShape="1">
          <a:blip r:embed="rId4">
            <a:alphaModFix/>
          </a:blip>
          <a:srcRect l="64419" b="76338"/>
          <a:stretch/>
        </p:blipFill>
        <p:spPr>
          <a:xfrm>
            <a:off x="1909133" y="-85867"/>
            <a:ext cx="2576299" cy="1194133"/>
          </a:xfrm>
          <a:prstGeom prst="rect">
            <a:avLst/>
          </a:prstGeom>
          <a:noFill/>
          <a:ln>
            <a:noFill/>
          </a:ln>
        </p:spPr>
      </p:pic>
      <p:pic>
        <p:nvPicPr>
          <p:cNvPr id="58" name="Google Shape;58;p13"/>
          <p:cNvPicPr preferRelativeResize="0"/>
          <p:nvPr/>
        </p:nvPicPr>
        <p:blipFill rotWithShape="1">
          <a:blip r:embed="rId3">
            <a:alphaModFix/>
          </a:blip>
          <a:srcRect l="7137" t="27471" r="44008" b="33699"/>
          <a:stretch/>
        </p:blipFill>
        <p:spPr>
          <a:xfrm>
            <a:off x="1081649" y="4177867"/>
            <a:ext cx="2375168" cy="1334365"/>
          </a:xfrm>
          <a:prstGeom prst="rect">
            <a:avLst/>
          </a:prstGeom>
          <a:noFill/>
          <a:ln>
            <a:noFill/>
          </a:ln>
        </p:spPr>
      </p:pic>
      <p:pic>
        <p:nvPicPr>
          <p:cNvPr id="59" name="Google Shape;59;p13"/>
          <p:cNvPicPr preferRelativeResize="0"/>
          <p:nvPr/>
        </p:nvPicPr>
        <p:blipFill rotWithShape="1">
          <a:blip r:embed="rId6">
            <a:alphaModFix/>
          </a:blip>
          <a:srcRect l="48216" t="4085"/>
          <a:stretch/>
        </p:blipFill>
        <p:spPr>
          <a:xfrm>
            <a:off x="4383834" y="195967"/>
            <a:ext cx="4735701" cy="626156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creen&#10;&#10;Description automatically generated">
            <a:extLst>
              <a:ext uri="{FF2B5EF4-FFF2-40B4-BE49-F238E27FC236}">
                <a16:creationId xmlns:a16="http://schemas.microsoft.com/office/drawing/2014/main" id="{3E6175BF-4557-0318-7036-EDFA573FF9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288884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29639" y="896366"/>
            <a:ext cx="1082675" cy="559435"/>
          </a:xfrm>
          <a:prstGeom prst="rect">
            <a:avLst/>
          </a:prstGeom>
        </p:spPr>
        <p:txBody>
          <a:bodyPr vert="horz" wrap="square" lIns="0" tIns="0" rIns="0" bIns="0" rtlCol="0">
            <a:spAutoFit/>
          </a:bodyPr>
          <a:lstStyle/>
          <a:p>
            <a:pPr marL="0" marR="0" lvl="0" indent="0" defTabSz="914400" eaLnBrk="1" fontAlgn="auto" latinLnBrk="0" hangingPunct="1">
              <a:lnSpc>
                <a:spcPts val="4185"/>
              </a:lnSpc>
              <a:spcBef>
                <a:spcPts val="0"/>
              </a:spcBef>
              <a:spcAft>
                <a:spcPts val="0"/>
              </a:spcAft>
              <a:buClrTx/>
              <a:buSzTx/>
              <a:buFontTx/>
              <a:buNone/>
              <a:tabLst/>
              <a:defRPr/>
            </a:pPr>
            <a:r>
              <a:rPr kumimoji="0" sz="4400" b="0" i="0" u="none" strike="noStrike" kern="0" cap="none" spc="-25" normalizeH="0" baseline="0" noProof="0" dirty="0">
                <a:ln>
                  <a:noFill/>
                </a:ln>
                <a:solidFill>
                  <a:srgbClr val="FF283C"/>
                </a:solidFill>
                <a:effectLst/>
                <a:uLnTx/>
                <a:uFillTx/>
                <a:latin typeface="Calibri"/>
                <a:cs typeface="Calibri"/>
              </a:rPr>
              <a:t>Q&amp;A</a:t>
            </a:r>
            <a:endParaRPr kumimoji="0" sz="4400" b="0" i="0" u="none" strike="noStrike" kern="0" cap="none" spc="0" normalizeH="0" baseline="0" noProof="0">
              <a:ln>
                <a:noFill/>
              </a:ln>
              <a:solidFill>
                <a:sysClr val="windowText" lastClr="000000"/>
              </a:solidFill>
              <a:effectLst/>
              <a:uLnTx/>
              <a:uFillTx/>
              <a:latin typeface="Calibri"/>
              <a:cs typeface="Calibri"/>
            </a:endParaRPr>
          </a:p>
        </p:txBody>
      </p:sp>
      <p:grpSp>
        <p:nvGrpSpPr>
          <p:cNvPr id="3" name="object 3"/>
          <p:cNvGrpSpPr/>
          <p:nvPr/>
        </p:nvGrpSpPr>
        <p:grpSpPr>
          <a:xfrm>
            <a:off x="0" y="0"/>
            <a:ext cx="12192000" cy="6833870"/>
            <a:chOff x="0" y="0"/>
            <a:chExt cx="12192000" cy="6833870"/>
          </a:xfrm>
        </p:grpSpPr>
        <p:pic>
          <p:nvPicPr>
            <p:cNvPr id="4" name="object 4"/>
            <p:cNvPicPr/>
            <p:nvPr/>
          </p:nvPicPr>
          <p:blipFill>
            <a:blip r:embed="rId2" cstate="print"/>
            <a:stretch>
              <a:fillRect/>
            </a:stretch>
          </p:blipFill>
          <p:spPr>
            <a:xfrm>
              <a:off x="0" y="0"/>
              <a:ext cx="12191999" cy="6736077"/>
            </a:xfrm>
            <a:prstGeom prst="rect">
              <a:avLst/>
            </a:prstGeom>
          </p:spPr>
        </p:pic>
        <p:pic>
          <p:nvPicPr>
            <p:cNvPr id="5" name="object 5"/>
            <p:cNvPicPr/>
            <p:nvPr/>
          </p:nvPicPr>
          <p:blipFill>
            <a:blip r:embed="rId3" cstate="print"/>
            <a:stretch>
              <a:fillRect/>
            </a:stretch>
          </p:blipFill>
          <p:spPr>
            <a:xfrm>
              <a:off x="7098791" y="0"/>
              <a:ext cx="5093208" cy="6833614"/>
            </a:xfrm>
            <a:prstGeom prst="rect">
              <a:avLst/>
            </a:prstGeom>
          </p:spPr>
        </p:pic>
        <p:pic>
          <p:nvPicPr>
            <p:cNvPr id="6" name="object 6"/>
            <p:cNvPicPr/>
            <p:nvPr/>
          </p:nvPicPr>
          <p:blipFill>
            <a:blip r:embed="rId4" cstate="print"/>
            <a:stretch>
              <a:fillRect/>
            </a:stretch>
          </p:blipFill>
          <p:spPr>
            <a:xfrm>
              <a:off x="260603" y="24383"/>
              <a:ext cx="2921508" cy="1249680"/>
            </a:xfrm>
            <a:prstGeom prst="rect">
              <a:avLst/>
            </a:prstGeom>
          </p:spPr>
        </p:pic>
      </p:grpSp>
      <p:sp>
        <p:nvSpPr>
          <p:cNvPr id="7" name="object 7"/>
          <p:cNvSpPr txBox="1"/>
          <p:nvPr/>
        </p:nvSpPr>
        <p:spPr>
          <a:xfrm>
            <a:off x="4514088" y="4623815"/>
            <a:ext cx="2417445" cy="1567180"/>
          </a:xfrm>
          <a:prstGeom prst="rect">
            <a:avLst/>
          </a:prstGeom>
          <a:solidFill>
            <a:srgbClr val="2B4157"/>
          </a:solidFill>
        </p:spPr>
        <p:txBody>
          <a:bodyPr vert="horz" wrap="square" lIns="0" tIns="32384" rIns="0" bIns="0" rtlCol="0">
            <a:spAutoFit/>
          </a:bodyPr>
          <a:lstStyle/>
          <a:p>
            <a:pPr marL="128905" marR="118745" lvl="0" indent="-1905" algn="ctr" defTabSz="914400" eaLnBrk="1" fontAlgn="auto" latinLnBrk="0" hangingPunct="1">
              <a:lnSpc>
                <a:spcPts val="2590"/>
              </a:lnSpc>
              <a:spcBef>
                <a:spcPts val="254"/>
              </a:spcBef>
              <a:spcAft>
                <a:spcPts val="0"/>
              </a:spcAft>
              <a:buClrTx/>
              <a:buSzTx/>
              <a:buFontTx/>
              <a:buNone/>
              <a:tabLst/>
              <a:defRPr/>
            </a:pPr>
            <a:r>
              <a:rPr kumimoji="0" sz="2400" b="0" i="1" u="none" strike="noStrike" kern="0" cap="none" spc="-10" normalizeH="0" baseline="0" noProof="0" dirty="0">
                <a:ln>
                  <a:noFill/>
                </a:ln>
                <a:solidFill>
                  <a:srgbClr val="FFFFFF"/>
                </a:solidFill>
                <a:effectLst/>
                <a:uLnTx/>
                <a:uFillTx/>
                <a:latin typeface="Calibri"/>
                <a:cs typeface="Calibri"/>
              </a:rPr>
              <a:t>Environmental </a:t>
            </a:r>
            <a:r>
              <a:rPr kumimoji="0" sz="2400" b="0" i="1" u="none" strike="noStrike" kern="0" cap="none" spc="0" normalizeH="0" baseline="0" noProof="0" dirty="0">
                <a:ln>
                  <a:noFill/>
                </a:ln>
                <a:solidFill>
                  <a:srgbClr val="FFFFFF"/>
                </a:solidFill>
                <a:effectLst/>
                <a:uLnTx/>
                <a:uFillTx/>
                <a:latin typeface="Calibri"/>
                <a:cs typeface="Calibri"/>
              </a:rPr>
              <a:t>and</a:t>
            </a:r>
            <a:r>
              <a:rPr kumimoji="0" sz="2400" b="0" i="1" u="none" strike="noStrike" kern="0" cap="none" spc="-60" normalizeH="0" baseline="0" noProof="0" dirty="0">
                <a:ln>
                  <a:noFill/>
                </a:ln>
                <a:solidFill>
                  <a:srgbClr val="FFFFFF"/>
                </a:solidFill>
                <a:effectLst/>
                <a:uLnTx/>
                <a:uFillTx/>
                <a:latin typeface="Calibri"/>
                <a:cs typeface="Calibri"/>
              </a:rPr>
              <a:t> </a:t>
            </a:r>
            <a:r>
              <a:rPr kumimoji="0" sz="2400" b="0" i="1" u="none" strike="noStrike" kern="0" cap="none" spc="0" normalizeH="0" baseline="0" noProof="0" dirty="0">
                <a:ln>
                  <a:noFill/>
                </a:ln>
                <a:solidFill>
                  <a:srgbClr val="FFFFFF"/>
                </a:solidFill>
                <a:effectLst/>
                <a:uLnTx/>
                <a:uFillTx/>
                <a:latin typeface="Calibri"/>
                <a:cs typeface="Calibri"/>
              </a:rPr>
              <a:t>social</a:t>
            </a:r>
            <a:r>
              <a:rPr kumimoji="0" sz="2400" b="0" i="1" u="none" strike="noStrike" kern="0" cap="none" spc="-50" normalizeH="0" baseline="0" noProof="0" dirty="0">
                <a:ln>
                  <a:noFill/>
                </a:ln>
                <a:solidFill>
                  <a:srgbClr val="FFFFFF"/>
                </a:solidFill>
                <a:effectLst/>
                <a:uLnTx/>
                <a:uFillTx/>
                <a:latin typeface="Calibri"/>
                <a:cs typeface="Calibri"/>
              </a:rPr>
              <a:t> </a:t>
            </a:r>
            <a:r>
              <a:rPr kumimoji="0" sz="2400" b="0" i="1" u="none" strike="noStrike" kern="0" cap="none" spc="-10" normalizeH="0" baseline="0" noProof="0" dirty="0">
                <a:ln>
                  <a:noFill/>
                </a:ln>
                <a:solidFill>
                  <a:srgbClr val="FFFFFF"/>
                </a:solidFill>
                <a:effectLst/>
                <a:uLnTx/>
                <a:uFillTx/>
                <a:latin typeface="Calibri"/>
                <a:cs typeface="Calibri"/>
              </a:rPr>
              <a:t>impact </a:t>
            </a:r>
            <a:r>
              <a:rPr kumimoji="0" sz="2400" b="0" i="1" u="none" strike="noStrike" kern="0" cap="none" spc="0" normalizeH="0" baseline="0" noProof="0" dirty="0">
                <a:ln>
                  <a:noFill/>
                </a:ln>
                <a:solidFill>
                  <a:srgbClr val="FFFFFF"/>
                </a:solidFill>
                <a:effectLst/>
                <a:uLnTx/>
                <a:uFillTx/>
                <a:latin typeface="Calibri"/>
                <a:cs typeface="Calibri"/>
              </a:rPr>
              <a:t>must</a:t>
            </a:r>
            <a:r>
              <a:rPr kumimoji="0" sz="2400" b="0" i="1" u="none" strike="noStrike" kern="0" cap="none" spc="-85" normalizeH="0" baseline="0" noProof="0" dirty="0">
                <a:ln>
                  <a:noFill/>
                </a:ln>
                <a:solidFill>
                  <a:srgbClr val="FFFFFF"/>
                </a:solidFill>
                <a:effectLst/>
                <a:uLnTx/>
                <a:uFillTx/>
                <a:latin typeface="Calibri"/>
                <a:cs typeface="Calibri"/>
              </a:rPr>
              <a:t> </a:t>
            </a:r>
            <a:r>
              <a:rPr kumimoji="0" sz="2400" b="0" i="1" u="none" strike="noStrike" kern="0" cap="none" spc="-10" normalizeH="0" baseline="0" noProof="0" dirty="0">
                <a:ln>
                  <a:noFill/>
                </a:ln>
                <a:solidFill>
                  <a:srgbClr val="FFFFFF"/>
                </a:solidFill>
                <a:effectLst/>
                <a:uLnTx/>
                <a:uFillTx/>
                <a:latin typeface="Calibri"/>
                <a:cs typeface="Calibri"/>
              </a:rPr>
              <a:t>travel together</a:t>
            </a:r>
            <a:endParaRPr kumimoji="0" sz="2400" b="0" i="0" u="none" strike="noStrike" kern="0" cap="none" spc="0" normalizeH="0" baseline="0" noProof="0">
              <a:ln>
                <a:noFill/>
              </a:ln>
              <a:solidFill>
                <a:sysClr val="windowText" lastClr="000000"/>
              </a:solidFill>
              <a:effectLst/>
              <a:uLnTx/>
              <a:uFillTx/>
              <a:latin typeface="Calibri"/>
              <a:cs typeface="Calibri"/>
            </a:endParaRPr>
          </a:p>
        </p:txBody>
      </p:sp>
      <p:sp>
        <p:nvSpPr>
          <p:cNvPr id="8" name="object 8"/>
          <p:cNvSpPr/>
          <p:nvPr/>
        </p:nvSpPr>
        <p:spPr>
          <a:xfrm>
            <a:off x="627887" y="2127504"/>
            <a:ext cx="3088005" cy="1594485"/>
          </a:xfrm>
          <a:custGeom>
            <a:avLst/>
            <a:gdLst/>
            <a:ahLst/>
            <a:cxnLst/>
            <a:rect l="l" t="t" r="r" b="b"/>
            <a:pathLst>
              <a:path w="3088004" h="1594485">
                <a:moveTo>
                  <a:pt x="3087624" y="0"/>
                </a:moveTo>
                <a:lnTo>
                  <a:pt x="0" y="0"/>
                </a:lnTo>
                <a:lnTo>
                  <a:pt x="0" y="1594104"/>
                </a:lnTo>
                <a:lnTo>
                  <a:pt x="3087624" y="1594104"/>
                </a:lnTo>
                <a:lnTo>
                  <a:pt x="3087624" y="0"/>
                </a:lnTo>
                <a:close/>
              </a:path>
            </a:pathLst>
          </a:custGeom>
          <a:solidFill>
            <a:srgbClr val="2B415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object 9"/>
          <p:cNvSpPr txBox="1"/>
          <p:nvPr/>
        </p:nvSpPr>
        <p:spPr>
          <a:xfrm>
            <a:off x="1083360" y="2561971"/>
            <a:ext cx="2174875" cy="720725"/>
          </a:xfrm>
          <a:prstGeom prst="rect">
            <a:avLst/>
          </a:prstGeom>
        </p:spPr>
        <p:txBody>
          <a:bodyPr vert="horz" wrap="square" lIns="0" tIns="12700" rIns="0" bIns="0" rtlCol="0">
            <a:spAutoFit/>
          </a:bodyPr>
          <a:lstStyle/>
          <a:p>
            <a:pPr marL="12700" marR="0" lvl="0" indent="0" defTabSz="914400" eaLnBrk="1" fontAlgn="auto" latinLnBrk="0" hangingPunct="1">
              <a:lnSpc>
                <a:spcPts val="2735"/>
              </a:lnSpc>
              <a:spcBef>
                <a:spcPts val="100"/>
              </a:spcBef>
              <a:spcAft>
                <a:spcPts val="0"/>
              </a:spcAft>
              <a:buClrTx/>
              <a:buSzTx/>
              <a:buFontTx/>
              <a:buNone/>
              <a:tabLst/>
              <a:defRPr/>
            </a:pPr>
            <a:r>
              <a:rPr kumimoji="0" sz="2400" b="0" i="1" u="none" strike="noStrike" kern="0" cap="none" spc="-10" normalizeH="0" baseline="0" noProof="0" dirty="0">
                <a:ln>
                  <a:noFill/>
                </a:ln>
                <a:solidFill>
                  <a:srgbClr val="FFFFFF"/>
                </a:solidFill>
                <a:effectLst/>
                <a:uLnTx/>
                <a:uFillTx/>
                <a:latin typeface="Calibri"/>
                <a:cs typeface="Calibri"/>
              </a:rPr>
              <a:t>‘Hierarchy</a:t>
            </a:r>
            <a:r>
              <a:rPr kumimoji="0" sz="2400" b="0" i="1" u="none" strike="noStrike" kern="0" cap="none" spc="-50" normalizeH="0" baseline="0" noProof="0" dirty="0">
                <a:ln>
                  <a:noFill/>
                </a:ln>
                <a:solidFill>
                  <a:srgbClr val="FFFFFF"/>
                </a:solidFill>
                <a:effectLst/>
                <a:uLnTx/>
                <a:uFillTx/>
                <a:latin typeface="Calibri"/>
                <a:cs typeface="Calibri"/>
              </a:rPr>
              <a:t> </a:t>
            </a:r>
            <a:r>
              <a:rPr kumimoji="0" sz="2400" b="0" i="1" u="none" strike="noStrike" kern="0" cap="none" spc="0" normalizeH="0" baseline="0" noProof="0" dirty="0">
                <a:ln>
                  <a:noFill/>
                </a:ln>
                <a:solidFill>
                  <a:srgbClr val="FFFFFF"/>
                </a:solidFill>
                <a:effectLst/>
                <a:uLnTx/>
                <a:uFillTx/>
                <a:latin typeface="Calibri"/>
                <a:cs typeface="Calibri"/>
              </a:rPr>
              <a:t>of</a:t>
            </a:r>
            <a:r>
              <a:rPr kumimoji="0" sz="2400" b="0" i="1" u="none" strike="noStrike" kern="0" cap="none" spc="-30" normalizeH="0" baseline="0" noProof="0" dirty="0">
                <a:ln>
                  <a:noFill/>
                </a:ln>
                <a:solidFill>
                  <a:srgbClr val="FFFFFF"/>
                </a:solidFill>
                <a:effectLst/>
                <a:uLnTx/>
                <a:uFillTx/>
                <a:latin typeface="Calibri"/>
                <a:cs typeface="Calibri"/>
              </a:rPr>
              <a:t> </a:t>
            </a:r>
            <a:r>
              <a:rPr kumimoji="0" sz="2400" b="0" i="1" u="none" strike="noStrike" kern="0" cap="none" spc="-20" normalizeH="0" baseline="0" noProof="0" dirty="0">
                <a:ln>
                  <a:noFill/>
                </a:ln>
                <a:solidFill>
                  <a:srgbClr val="FFFFFF"/>
                </a:solidFill>
                <a:effectLst/>
                <a:uLnTx/>
                <a:uFillTx/>
                <a:latin typeface="Calibri"/>
                <a:cs typeface="Calibri"/>
              </a:rPr>
              <a:t>use’</a:t>
            </a:r>
            <a:endParaRPr kumimoji="0" sz="2400" b="0" i="0" u="none" strike="noStrike" kern="0" cap="none" spc="0" normalizeH="0" baseline="0" noProof="0">
              <a:ln>
                <a:noFill/>
              </a:ln>
              <a:solidFill>
                <a:sysClr val="windowText" lastClr="000000"/>
              </a:solidFill>
              <a:effectLst/>
              <a:uLnTx/>
              <a:uFillTx/>
              <a:latin typeface="Calibri"/>
              <a:cs typeface="Calibri"/>
            </a:endParaRPr>
          </a:p>
          <a:p>
            <a:pPr marL="47625" marR="0" lvl="0" indent="0" defTabSz="914400" eaLnBrk="1" fontAlgn="auto" latinLnBrk="0" hangingPunct="1">
              <a:lnSpc>
                <a:spcPts val="2735"/>
              </a:lnSpc>
              <a:spcBef>
                <a:spcPts val="0"/>
              </a:spcBef>
              <a:spcAft>
                <a:spcPts val="0"/>
              </a:spcAft>
              <a:buClrTx/>
              <a:buSzTx/>
              <a:buFontTx/>
              <a:buNone/>
              <a:tabLst/>
              <a:defRPr/>
            </a:pPr>
            <a:r>
              <a:rPr kumimoji="0" sz="2400" b="0" i="1" u="none" strike="noStrike" kern="0" cap="none" spc="0" normalizeH="0" baseline="0" noProof="0" dirty="0">
                <a:ln>
                  <a:noFill/>
                </a:ln>
                <a:solidFill>
                  <a:srgbClr val="FFFFFF"/>
                </a:solidFill>
                <a:effectLst/>
                <a:uLnTx/>
                <a:uFillTx/>
                <a:latin typeface="Calibri"/>
                <a:cs typeface="Calibri"/>
              </a:rPr>
              <a:t>needs</a:t>
            </a:r>
            <a:r>
              <a:rPr kumimoji="0" sz="2400" b="0" i="1" u="none" strike="noStrike" kern="0" cap="none" spc="-65" normalizeH="0" baseline="0" noProof="0" dirty="0">
                <a:ln>
                  <a:noFill/>
                </a:ln>
                <a:solidFill>
                  <a:srgbClr val="FFFFFF"/>
                </a:solidFill>
                <a:effectLst/>
                <a:uLnTx/>
                <a:uFillTx/>
                <a:latin typeface="Calibri"/>
                <a:cs typeface="Calibri"/>
              </a:rPr>
              <a:t> </a:t>
            </a:r>
            <a:r>
              <a:rPr kumimoji="0" sz="2400" b="0" i="1" u="none" strike="noStrike" kern="0" cap="none" spc="-10" normalizeH="0" baseline="0" noProof="0" dirty="0">
                <a:ln>
                  <a:noFill/>
                </a:ln>
                <a:solidFill>
                  <a:srgbClr val="FFFFFF"/>
                </a:solidFill>
                <a:effectLst/>
                <a:uLnTx/>
                <a:uFillTx/>
                <a:latin typeface="Calibri"/>
                <a:cs typeface="Calibri"/>
              </a:rPr>
              <a:t>leadership</a:t>
            </a:r>
            <a:endParaRPr kumimoji="0" sz="2400" b="0" i="0" u="none" strike="noStrike" kern="0" cap="none" spc="0" normalizeH="0" baseline="0" noProof="0">
              <a:ln>
                <a:noFill/>
              </a:ln>
              <a:solidFill>
                <a:sysClr val="windowText" lastClr="000000"/>
              </a:solidFill>
              <a:effectLst/>
              <a:uLnTx/>
              <a:uFillTx/>
              <a:latin typeface="Calibri"/>
              <a:cs typeface="Calibri"/>
            </a:endParaRPr>
          </a:p>
        </p:txBody>
      </p:sp>
      <p:sp>
        <p:nvSpPr>
          <p:cNvPr id="10" name="object 10"/>
          <p:cNvSpPr/>
          <p:nvPr/>
        </p:nvSpPr>
        <p:spPr>
          <a:xfrm>
            <a:off x="3925823" y="576072"/>
            <a:ext cx="3086100" cy="1249680"/>
          </a:xfrm>
          <a:custGeom>
            <a:avLst/>
            <a:gdLst/>
            <a:ahLst/>
            <a:cxnLst/>
            <a:rect l="l" t="t" r="r" b="b"/>
            <a:pathLst>
              <a:path w="3086100" h="1249680">
                <a:moveTo>
                  <a:pt x="3086100" y="0"/>
                </a:moveTo>
                <a:lnTo>
                  <a:pt x="0" y="0"/>
                </a:lnTo>
                <a:lnTo>
                  <a:pt x="0" y="1249679"/>
                </a:lnTo>
                <a:lnTo>
                  <a:pt x="3086100" y="1249679"/>
                </a:lnTo>
                <a:lnTo>
                  <a:pt x="3086100" y="0"/>
                </a:lnTo>
                <a:close/>
              </a:path>
            </a:pathLst>
          </a:custGeom>
          <a:solidFill>
            <a:srgbClr val="2B415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object 11"/>
          <p:cNvSpPr txBox="1"/>
          <p:nvPr/>
        </p:nvSpPr>
        <p:spPr>
          <a:xfrm>
            <a:off x="4128008" y="551764"/>
            <a:ext cx="2679065" cy="721360"/>
          </a:xfrm>
          <a:prstGeom prst="rect">
            <a:avLst/>
          </a:prstGeom>
        </p:spPr>
        <p:txBody>
          <a:bodyPr vert="horz" wrap="square" lIns="0" tIns="12700" rIns="0" bIns="0" rtlCol="0">
            <a:spAutoFit/>
          </a:bodyPr>
          <a:lstStyle/>
          <a:p>
            <a:pPr marL="12700" marR="0" lvl="0" indent="0" defTabSz="914400" eaLnBrk="1" fontAlgn="auto" latinLnBrk="0" hangingPunct="1">
              <a:lnSpc>
                <a:spcPts val="2740"/>
              </a:lnSpc>
              <a:spcBef>
                <a:spcPts val="100"/>
              </a:spcBef>
              <a:spcAft>
                <a:spcPts val="0"/>
              </a:spcAft>
              <a:buClrTx/>
              <a:buSzTx/>
              <a:buFontTx/>
              <a:buNone/>
              <a:tabLst/>
              <a:defRPr/>
            </a:pPr>
            <a:r>
              <a:rPr kumimoji="0" sz="2400" b="0" i="1" u="none" strike="noStrike" kern="0" cap="none" spc="0" normalizeH="0" baseline="0" noProof="0" dirty="0">
                <a:ln>
                  <a:noFill/>
                </a:ln>
                <a:solidFill>
                  <a:srgbClr val="FFFFFF"/>
                </a:solidFill>
                <a:effectLst/>
                <a:uLnTx/>
                <a:uFillTx/>
                <a:latin typeface="Calibri"/>
                <a:cs typeface="Calibri"/>
              </a:rPr>
              <a:t>Charities</a:t>
            </a:r>
            <a:r>
              <a:rPr kumimoji="0" sz="2400" b="0" i="1" u="none" strike="noStrike" kern="0" cap="none" spc="-55" normalizeH="0" baseline="0" noProof="0" dirty="0">
                <a:ln>
                  <a:noFill/>
                </a:ln>
                <a:solidFill>
                  <a:srgbClr val="FFFFFF"/>
                </a:solidFill>
                <a:effectLst/>
                <a:uLnTx/>
                <a:uFillTx/>
                <a:latin typeface="Calibri"/>
                <a:cs typeface="Calibri"/>
              </a:rPr>
              <a:t> </a:t>
            </a:r>
            <a:r>
              <a:rPr kumimoji="0" sz="2400" b="0" i="1" u="none" strike="noStrike" kern="0" cap="none" spc="0" normalizeH="0" baseline="0" noProof="0" dirty="0">
                <a:ln>
                  <a:noFill/>
                </a:ln>
                <a:solidFill>
                  <a:srgbClr val="FFFFFF"/>
                </a:solidFill>
                <a:effectLst/>
                <a:uLnTx/>
                <a:uFillTx/>
                <a:latin typeface="Calibri"/>
                <a:cs typeface="Calibri"/>
              </a:rPr>
              <a:t>are</a:t>
            </a:r>
            <a:r>
              <a:rPr kumimoji="0" sz="2400" b="0" i="1" u="none" strike="noStrike" kern="0" cap="none" spc="-30" normalizeH="0" baseline="0" noProof="0" dirty="0">
                <a:ln>
                  <a:noFill/>
                </a:ln>
                <a:solidFill>
                  <a:srgbClr val="FFFFFF"/>
                </a:solidFill>
                <a:effectLst/>
                <a:uLnTx/>
                <a:uFillTx/>
                <a:latin typeface="Calibri"/>
                <a:cs typeface="Calibri"/>
              </a:rPr>
              <a:t> </a:t>
            </a:r>
            <a:r>
              <a:rPr kumimoji="0" sz="2400" b="0" i="1" u="none" strike="noStrike" kern="0" cap="none" spc="-10" normalizeH="0" baseline="0" noProof="0" dirty="0">
                <a:ln>
                  <a:noFill/>
                </a:ln>
                <a:solidFill>
                  <a:srgbClr val="FFFFFF"/>
                </a:solidFill>
                <a:effectLst/>
                <a:uLnTx/>
                <a:uFillTx/>
                <a:latin typeface="Calibri"/>
                <a:cs typeface="Calibri"/>
              </a:rPr>
              <a:t>evolving</a:t>
            </a:r>
            <a:endParaRPr kumimoji="0" sz="2400" b="0" i="0" u="none" strike="noStrike" kern="0" cap="none" spc="0" normalizeH="0" baseline="0" noProof="0">
              <a:ln>
                <a:noFill/>
              </a:ln>
              <a:solidFill>
                <a:sysClr val="windowText" lastClr="000000"/>
              </a:solidFill>
              <a:effectLst/>
              <a:uLnTx/>
              <a:uFillTx/>
              <a:latin typeface="Calibri"/>
              <a:cs typeface="Calibri"/>
            </a:endParaRPr>
          </a:p>
          <a:p>
            <a:pPr marL="34925" marR="0" lvl="0" indent="0" defTabSz="914400" eaLnBrk="1" fontAlgn="auto" latinLnBrk="0" hangingPunct="1">
              <a:lnSpc>
                <a:spcPts val="2740"/>
              </a:lnSpc>
              <a:spcBef>
                <a:spcPts val="0"/>
              </a:spcBef>
              <a:spcAft>
                <a:spcPts val="0"/>
              </a:spcAft>
              <a:buClrTx/>
              <a:buSzTx/>
              <a:buFontTx/>
              <a:buNone/>
              <a:tabLst/>
              <a:defRPr/>
            </a:pPr>
            <a:r>
              <a:rPr kumimoji="0" sz="2400" b="0" i="1" u="none" strike="noStrike" kern="0" cap="none" spc="0" normalizeH="0" baseline="0" noProof="0" dirty="0">
                <a:ln>
                  <a:noFill/>
                </a:ln>
                <a:solidFill>
                  <a:srgbClr val="FFFFFF"/>
                </a:solidFill>
                <a:effectLst/>
                <a:uLnTx/>
                <a:uFillTx/>
                <a:latin typeface="Calibri"/>
                <a:cs typeface="Calibri"/>
              </a:rPr>
              <a:t>through</a:t>
            </a:r>
            <a:r>
              <a:rPr kumimoji="0" sz="2400" b="0" i="1" u="none" strike="noStrike" kern="0" cap="none" spc="-90" normalizeH="0" baseline="0" noProof="0" dirty="0">
                <a:ln>
                  <a:noFill/>
                </a:ln>
                <a:solidFill>
                  <a:srgbClr val="FFFFFF"/>
                </a:solidFill>
                <a:effectLst/>
                <a:uLnTx/>
                <a:uFillTx/>
                <a:latin typeface="Calibri"/>
                <a:cs typeface="Calibri"/>
              </a:rPr>
              <a:t> </a:t>
            </a:r>
            <a:r>
              <a:rPr kumimoji="0" sz="2400" b="0" i="1" u="none" strike="noStrike" kern="0" cap="none" spc="-10" normalizeH="0" baseline="0" noProof="0" dirty="0">
                <a:ln>
                  <a:noFill/>
                </a:ln>
                <a:solidFill>
                  <a:srgbClr val="FFFFFF"/>
                </a:solidFill>
                <a:effectLst/>
                <a:uLnTx/>
                <a:uFillTx/>
                <a:latin typeface="Calibri"/>
                <a:cs typeface="Calibri"/>
              </a:rPr>
              <a:t>partnerships</a:t>
            </a:r>
            <a:endParaRPr kumimoji="0" sz="2400" b="0" i="0" u="none" strike="noStrike" kern="0" cap="none" spc="0" normalizeH="0" baseline="0" noProof="0">
              <a:ln>
                <a:noFill/>
              </a:ln>
              <a:solidFill>
                <a:sysClr val="windowText" lastClr="000000"/>
              </a:solidFill>
              <a:effectLst/>
              <a:uLnTx/>
              <a:uFillTx/>
              <a:latin typeface="Calibri"/>
              <a:cs typeface="Calibri"/>
            </a:endParaRPr>
          </a:p>
        </p:txBody>
      </p:sp>
      <p:grpSp>
        <p:nvGrpSpPr>
          <p:cNvPr id="12" name="object 12"/>
          <p:cNvGrpSpPr/>
          <p:nvPr/>
        </p:nvGrpSpPr>
        <p:grpSpPr>
          <a:xfrm>
            <a:off x="0" y="1290319"/>
            <a:ext cx="8375650" cy="5557520"/>
            <a:chOff x="0" y="1290319"/>
            <a:chExt cx="8375650" cy="5557520"/>
          </a:xfrm>
        </p:grpSpPr>
        <p:sp>
          <p:nvSpPr>
            <p:cNvPr id="13" name="object 13"/>
            <p:cNvSpPr/>
            <p:nvPr/>
          </p:nvSpPr>
          <p:spPr>
            <a:xfrm>
              <a:off x="4040123" y="1376171"/>
              <a:ext cx="3075940" cy="2494915"/>
            </a:xfrm>
            <a:custGeom>
              <a:avLst/>
              <a:gdLst/>
              <a:ahLst/>
              <a:cxnLst/>
              <a:rect l="l" t="t" r="r" b="b"/>
              <a:pathLst>
                <a:path w="3075940" h="2494915">
                  <a:moveTo>
                    <a:pt x="3075431" y="0"/>
                  </a:moveTo>
                  <a:lnTo>
                    <a:pt x="0" y="0"/>
                  </a:lnTo>
                  <a:lnTo>
                    <a:pt x="0" y="2494788"/>
                  </a:lnTo>
                  <a:lnTo>
                    <a:pt x="3075431" y="2494788"/>
                  </a:lnTo>
                  <a:lnTo>
                    <a:pt x="3075431" y="0"/>
                  </a:lnTo>
                  <a:close/>
                </a:path>
              </a:pathLst>
            </a:custGeom>
            <a:solidFill>
              <a:srgbClr val="2B415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4" name="object 14"/>
            <p:cNvPicPr/>
            <p:nvPr/>
          </p:nvPicPr>
          <p:blipFill>
            <a:blip r:embed="rId5" cstate="print"/>
            <a:stretch>
              <a:fillRect/>
            </a:stretch>
          </p:blipFill>
          <p:spPr>
            <a:xfrm>
              <a:off x="0" y="3500626"/>
              <a:ext cx="4213859" cy="3346703"/>
            </a:xfrm>
            <a:prstGeom prst="rect">
              <a:avLst/>
            </a:prstGeom>
          </p:spPr>
        </p:pic>
        <p:sp>
          <p:nvSpPr>
            <p:cNvPr id="15" name="object 15"/>
            <p:cNvSpPr/>
            <p:nvPr/>
          </p:nvSpPr>
          <p:spPr>
            <a:xfrm>
              <a:off x="3277615" y="1409953"/>
              <a:ext cx="826135" cy="956310"/>
            </a:xfrm>
            <a:custGeom>
              <a:avLst/>
              <a:gdLst/>
              <a:ahLst/>
              <a:cxnLst/>
              <a:rect l="l" t="t" r="r" b="b"/>
              <a:pathLst>
                <a:path w="826135" h="956310">
                  <a:moveTo>
                    <a:pt x="560451" y="0"/>
                  </a:moveTo>
                  <a:lnTo>
                    <a:pt x="132969" y="594741"/>
                  </a:lnTo>
                  <a:lnTo>
                    <a:pt x="0" y="499237"/>
                  </a:lnTo>
                  <a:lnTo>
                    <a:pt x="74803" y="956056"/>
                  </a:lnTo>
                  <a:lnTo>
                    <a:pt x="531622" y="881253"/>
                  </a:lnTo>
                  <a:lnTo>
                    <a:pt x="398653" y="785749"/>
                  </a:lnTo>
                  <a:lnTo>
                    <a:pt x="826135" y="190881"/>
                  </a:lnTo>
                  <a:lnTo>
                    <a:pt x="560451" y="0"/>
                  </a:lnTo>
                  <a:close/>
                </a:path>
              </a:pathLst>
            </a:custGeom>
            <a:solidFill>
              <a:srgbClr val="47C0B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object 16"/>
            <p:cNvSpPr/>
            <p:nvPr/>
          </p:nvSpPr>
          <p:spPr>
            <a:xfrm>
              <a:off x="3277615" y="1409953"/>
              <a:ext cx="826135" cy="956310"/>
            </a:xfrm>
            <a:custGeom>
              <a:avLst/>
              <a:gdLst/>
              <a:ahLst/>
              <a:cxnLst/>
              <a:rect l="l" t="t" r="r" b="b"/>
              <a:pathLst>
                <a:path w="826135" h="956310">
                  <a:moveTo>
                    <a:pt x="826135" y="190881"/>
                  </a:moveTo>
                  <a:lnTo>
                    <a:pt x="398653" y="785749"/>
                  </a:lnTo>
                  <a:lnTo>
                    <a:pt x="531622" y="881253"/>
                  </a:lnTo>
                  <a:lnTo>
                    <a:pt x="74803" y="956056"/>
                  </a:lnTo>
                  <a:lnTo>
                    <a:pt x="0" y="499237"/>
                  </a:lnTo>
                  <a:lnTo>
                    <a:pt x="132969" y="594741"/>
                  </a:lnTo>
                  <a:lnTo>
                    <a:pt x="560451" y="0"/>
                  </a:lnTo>
                  <a:lnTo>
                    <a:pt x="826135" y="190881"/>
                  </a:lnTo>
                </a:path>
              </a:pathLst>
            </a:custGeom>
            <a:ln w="12700">
              <a:solidFill>
                <a:srgbClr val="318B8A"/>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object 17"/>
            <p:cNvSpPr/>
            <p:nvPr/>
          </p:nvSpPr>
          <p:spPr>
            <a:xfrm>
              <a:off x="7523860" y="1296669"/>
              <a:ext cx="845185" cy="936625"/>
            </a:xfrm>
            <a:custGeom>
              <a:avLst/>
              <a:gdLst/>
              <a:ahLst/>
              <a:cxnLst/>
              <a:rect l="l" t="t" r="r" b="b"/>
              <a:pathLst>
                <a:path w="845184" h="936625">
                  <a:moveTo>
                    <a:pt x="49275" y="0"/>
                  </a:moveTo>
                  <a:lnTo>
                    <a:pt x="0" y="450468"/>
                  </a:lnTo>
                  <a:lnTo>
                    <a:pt x="124968" y="350265"/>
                  </a:lnTo>
                  <a:lnTo>
                    <a:pt x="595376" y="936243"/>
                  </a:lnTo>
                  <a:lnTo>
                    <a:pt x="845185" y="735583"/>
                  </a:lnTo>
                  <a:lnTo>
                    <a:pt x="374777" y="149605"/>
                  </a:lnTo>
                  <a:lnTo>
                    <a:pt x="499745" y="49402"/>
                  </a:lnTo>
                  <a:lnTo>
                    <a:pt x="49275" y="0"/>
                  </a:lnTo>
                  <a:close/>
                </a:path>
              </a:pathLst>
            </a:custGeom>
            <a:solidFill>
              <a:srgbClr val="47C0B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object 18"/>
            <p:cNvSpPr/>
            <p:nvPr/>
          </p:nvSpPr>
          <p:spPr>
            <a:xfrm>
              <a:off x="7523860" y="1296669"/>
              <a:ext cx="845185" cy="936625"/>
            </a:xfrm>
            <a:custGeom>
              <a:avLst/>
              <a:gdLst/>
              <a:ahLst/>
              <a:cxnLst/>
              <a:rect l="l" t="t" r="r" b="b"/>
              <a:pathLst>
                <a:path w="845184" h="936625">
                  <a:moveTo>
                    <a:pt x="595376" y="936243"/>
                  </a:moveTo>
                  <a:lnTo>
                    <a:pt x="124968" y="350265"/>
                  </a:lnTo>
                  <a:lnTo>
                    <a:pt x="0" y="450468"/>
                  </a:lnTo>
                  <a:lnTo>
                    <a:pt x="49275" y="0"/>
                  </a:lnTo>
                  <a:lnTo>
                    <a:pt x="499745" y="49402"/>
                  </a:lnTo>
                  <a:lnTo>
                    <a:pt x="374777" y="149605"/>
                  </a:lnTo>
                  <a:lnTo>
                    <a:pt x="845185" y="735583"/>
                  </a:lnTo>
                  <a:lnTo>
                    <a:pt x="595376" y="936243"/>
                  </a:lnTo>
                  <a:close/>
                </a:path>
              </a:pathLst>
            </a:custGeom>
            <a:ln w="12700">
              <a:solidFill>
                <a:srgbClr val="318B8A"/>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object 19"/>
            <p:cNvSpPr/>
            <p:nvPr/>
          </p:nvSpPr>
          <p:spPr>
            <a:xfrm>
              <a:off x="5257800" y="3870959"/>
              <a:ext cx="996950" cy="655320"/>
            </a:xfrm>
            <a:custGeom>
              <a:avLst/>
              <a:gdLst/>
              <a:ahLst/>
              <a:cxnLst/>
              <a:rect l="l" t="t" r="r" b="b"/>
              <a:pathLst>
                <a:path w="996950" h="655320">
                  <a:moveTo>
                    <a:pt x="669036" y="0"/>
                  </a:moveTo>
                  <a:lnTo>
                    <a:pt x="669036" y="163829"/>
                  </a:lnTo>
                  <a:lnTo>
                    <a:pt x="0" y="163829"/>
                  </a:lnTo>
                  <a:lnTo>
                    <a:pt x="0" y="491489"/>
                  </a:lnTo>
                  <a:lnTo>
                    <a:pt x="669036" y="491489"/>
                  </a:lnTo>
                  <a:lnTo>
                    <a:pt x="669036" y="655319"/>
                  </a:lnTo>
                  <a:lnTo>
                    <a:pt x="996696" y="327659"/>
                  </a:lnTo>
                  <a:lnTo>
                    <a:pt x="669036" y="0"/>
                  </a:lnTo>
                  <a:close/>
                </a:path>
              </a:pathLst>
            </a:custGeom>
            <a:solidFill>
              <a:srgbClr val="47C0B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object 20"/>
            <p:cNvSpPr/>
            <p:nvPr/>
          </p:nvSpPr>
          <p:spPr>
            <a:xfrm>
              <a:off x="5257800" y="3870959"/>
              <a:ext cx="996950" cy="655320"/>
            </a:xfrm>
            <a:custGeom>
              <a:avLst/>
              <a:gdLst/>
              <a:ahLst/>
              <a:cxnLst/>
              <a:rect l="l" t="t" r="r" b="b"/>
              <a:pathLst>
                <a:path w="996950" h="655320">
                  <a:moveTo>
                    <a:pt x="0" y="163829"/>
                  </a:moveTo>
                  <a:lnTo>
                    <a:pt x="669036" y="163829"/>
                  </a:lnTo>
                  <a:lnTo>
                    <a:pt x="669036" y="0"/>
                  </a:lnTo>
                  <a:lnTo>
                    <a:pt x="996696" y="327659"/>
                  </a:lnTo>
                  <a:lnTo>
                    <a:pt x="669036" y="655319"/>
                  </a:lnTo>
                  <a:lnTo>
                    <a:pt x="669036" y="491489"/>
                  </a:lnTo>
                  <a:lnTo>
                    <a:pt x="0" y="491489"/>
                  </a:lnTo>
                  <a:lnTo>
                    <a:pt x="0" y="163829"/>
                  </a:lnTo>
                  <a:close/>
                </a:path>
              </a:pathLst>
            </a:custGeom>
            <a:ln w="12700">
              <a:solidFill>
                <a:srgbClr val="318B8A"/>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creen&#10;&#10;Description automatically generated">
            <a:extLst>
              <a:ext uri="{FF2B5EF4-FFF2-40B4-BE49-F238E27FC236}">
                <a16:creationId xmlns:a16="http://schemas.microsoft.com/office/drawing/2014/main" id="{3E6175BF-4557-0318-7036-EDFA573FF9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263868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E14C5-5429-B267-7323-EB18CE9FC574}"/>
              </a:ext>
            </a:extLst>
          </p:cNvPr>
          <p:cNvSpPr>
            <a:spLocks noGrp="1"/>
          </p:cNvSpPr>
          <p:nvPr>
            <p:ph type="ctrTitle"/>
          </p:nvPr>
        </p:nvSpPr>
        <p:spPr>
          <a:xfrm>
            <a:off x="1524000" y="140819"/>
            <a:ext cx="9144000" cy="939515"/>
          </a:xfrm>
        </p:spPr>
        <p:txBody>
          <a:bodyPr>
            <a:normAutofit/>
          </a:bodyPr>
          <a:lstStyle/>
          <a:p>
            <a:r>
              <a:rPr lang="en-AU" sz="2700" kern="100" dirty="0">
                <a:solidFill>
                  <a:schemeClr val="bg1"/>
                </a:solidFill>
                <a:latin typeface="Calibri" panose="020F0502020204030204" pitchFamily="34" charset="0"/>
                <a:ea typeface="Calibri" panose="020F0502020204030204" pitchFamily="34" charset="0"/>
                <a:cs typeface="Calibri" panose="020F0502020204030204" pitchFamily="34" charset="0"/>
              </a:rPr>
              <a:t>I</a:t>
            </a:r>
            <a:r>
              <a:rPr lang="en-AU" sz="27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mperfect circularity: </a:t>
            </a:r>
            <a:br>
              <a:rPr lang="en-AU" sz="27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br>
            <a:r>
              <a:rPr lang="en-AU" sz="27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Mainstreaming circular transitions and connecting communities</a:t>
            </a:r>
            <a:endParaRPr lang="en-US" dirty="0">
              <a:solidFill>
                <a:schemeClr val="bg1"/>
              </a:solidFill>
            </a:endParaRPr>
          </a:p>
        </p:txBody>
      </p:sp>
      <p:sp>
        <p:nvSpPr>
          <p:cNvPr id="3" name="Subtitle 2">
            <a:extLst>
              <a:ext uri="{FF2B5EF4-FFF2-40B4-BE49-F238E27FC236}">
                <a16:creationId xmlns:a16="http://schemas.microsoft.com/office/drawing/2014/main" id="{FA0C85B8-BF50-0B62-1C3E-A5D3B0FFDA6B}"/>
              </a:ext>
            </a:extLst>
          </p:cNvPr>
          <p:cNvSpPr>
            <a:spLocks noGrp="1"/>
          </p:cNvSpPr>
          <p:nvPr>
            <p:ph type="subTitle" idx="1"/>
          </p:nvPr>
        </p:nvSpPr>
        <p:spPr>
          <a:xfrm>
            <a:off x="8753748" y="5777665"/>
            <a:ext cx="3205537" cy="939516"/>
          </a:xfrm>
        </p:spPr>
        <p:txBody>
          <a:bodyPr>
            <a:normAutofit/>
          </a:bodyPr>
          <a:lstStyle/>
          <a:p>
            <a:pPr algn="r"/>
            <a:r>
              <a:rPr lang="en-AU" sz="1300" dirty="0">
                <a:solidFill>
                  <a:schemeClr val="bg1"/>
                </a:solidFill>
              </a:rPr>
              <a:t>A/Professor Tiziana Ferrero-Regis</a:t>
            </a:r>
          </a:p>
          <a:p>
            <a:pPr algn="r">
              <a:lnSpc>
                <a:spcPct val="100000"/>
              </a:lnSpc>
              <a:spcBef>
                <a:spcPts val="400"/>
              </a:spcBef>
            </a:pPr>
            <a:r>
              <a:rPr lang="en-AU" sz="1000" dirty="0">
                <a:solidFill>
                  <a:schemeClr val="bg1"/>
                </a:solidFill>
              </a:rPr>
              <a:t>Fashion, School of Design,</a:t>
            </a:r>
          </a:p>
          <a:p>
            <a:pPr algn="r">
              <a:lnSpc>
                <a:spcPct val="100000"/>
              </a:lnSpc>
              <a:spcBef>
                <a:spcPts val="400"/>
              </a:spcBef>
            </a:pPr>
            <a:r>
              <a:rPr lang="en-AU" sz="1000" dirty="0">
                <a:solidFill>
                  <a:schemeClr val="bg1"/>
                </a:solidFill>
              </a:rPr>
              <a:t>Faculty of Creative Industries, Education and Social Justice</a:t>
            </a:r>
          </a:p>
        </p:txBody>
      </p:sp>
      <p:pic>
        <p:nvPicPr>
          <p:cNvPr id="4" name="Picture 3">
            <a:extLst>
              <a:ext uri="{FF2B5EF4-FFF2-40B4-BE49-F238E27FC236}">
                <a16:creationId xmlns:a16="http://schemas.microsoft.com/office/drawing/2014/main" id="{DD9CE8B0-FEAE-2EFD-7BE3-B43277DED5E4}"/>
              </a:ext>
            </a:extLst>
          </p:cNvPr>
          <p:cNvPicPr>
            <a:picLocks noChangeAspect="1"/>
          </p:cNvPicPr>
          <p:nvPr/>
        </p:nvPicPr>
        <p:blipFill>
          <a:blip r:embed="rId3"/>
          <a:stretch>
            <a:fillRect/>
          </a:stretch>
        </p:blipFill>
        <p:spPr>
          <a:xfrm rot="5400000">
            <a:off x="318814" y="1732774"/>
            <a:ext cx="1648747" cy="1236561"/>
          </a:xfrm>
          <a:prstGeom prst="rect">
            <a:avLst/>
          </a:prstGeom>
        </p:spPr>
      </p:pic>
      <p:pic>
        <p:nvPicPr>
          <p:cNvPr id="5" name="Picture 4">
            <a:extLst>
              <a:ext uri="{FF2B5EF4-FFF2-40B4-BE49-F238E27FC236}">
                <a16:creationId xmlns:a16="http://schemas.microsoft.com/office/drawing/2014/main" id="{1082F389-2C93-6E92-B78E-3A90A84D8274}"/>
              </a:ext>
            </a:extLst>
          </p:cNvPr>
          <p:cNvPicPr>
            <a:picLocks noChangeAspect="1"/>
          </p:cNvPicPr>
          <p:nvPr/>
        </p:nvPicPr>
        <p:blipFill>
          <a:blip r:embed="rId4"/>
          <a:stretch>
            <a:fillRect/>
          </a:stretch>
        </p:blipFill>
        <p:spPr>
          <a:xfrm rot="5400000">
            <a:off x="1555375" y="1740391"/>
            <a:ext cx="1648748" cy="1236561"/>
          </a:xfrm>
          <a:prstGeom prst="rect">
            <a:avLst/>
          </a:prstGeom>
        </p:spPr>
      </p:pic>
      <p:pic>
        <p:nvPicPr>
          <p:cNvPr id="6" name="Picture 5">
            <a:extLst>
              <a:ext uri="{FF2B5EF4-FFF2-40B4-BE49-F238E27FC236}">
                <a16:creationId xmlns:a16="http://schemas.microsoft.com/office/drawing/2014/main" id="{8FEF45CB-F857-7E41-405A-663C3B440765}"/>
              </a:ext>
            </a:extLst>
          </p:cNvPr>
          <p:cNvPicPr>
            <a:picLocks noChangeAspect="1"/>
          </p:cNvPicPr>
          <p:nvPr/>
        </p:nvPicPr>
        <p:blipFill>
          <a:blip r:embed="rId5"/>
          <a:stretch>
            <a:fillRect/>
          </a:stretch>
        </p:blipFill>
        <p:spPr>
          <a:xfrm rot="5400000">
            <a:off x="2799242" y="1740389"/>
            <a:ext cx="1648750" cy="1236563"/>
          </a:xfrm>
          <a:prstGeom prst="rect">
            <a:avLst/>
          </a:prstGeom>
        </p:spPr>
      </p:pic>
      <p:pic>
        <p:nvPicPr>
          <p:cNvPr id="8" name="Picture 7" descr="A white square with blue letters on it&#10;&#10;Description automatically generated">
            <a:extLst>
              <a:ext uri="{FF2B5EF4-FFF2-40B4-BE49-F238E27FC236}">
                <a16:creationId xmlns:a16="http://schemas.microsoft.com/office/drawing/2014/main" id="{052EEC8E-1EA6-0F2A-CEE5-0A27F5A4B44B}"/>
              </a:ext>
            </a:extLst>
          </p:cNvPr>
          <p:cNvPicPr>
            <a:picLocks noChangeAspect="1"/>
          </p:cNvPicPr>
          <p:nvPr/>
        </p:nvPicPr>
        <p:blipFill>
          <a:blip r:embed="rId6"/>
          <a:stretch>
            <a:fillRect/>
          </a:stretch>
        </p:blipFill>
        <p:spPr>
          <a:xfrm>
            <a:off x="11189964" y="4820050"/>
            <a:ext cx="769321" cy="764375"/>
          </a:xfrm>
          <a:prstGeom prst="rect">
            <a:avLst/>
          </a:prstGeom>
        </p:spPr>
      </p:pic>
      <p:pic>
        <p:nvPicPr>
          <p:cNvPr id="10" name="Picture 9" descr="A collage of different colors of sunsets&#10;&#10;Description automatically generated">
            <a:extLst>
              <a:ext uri="{FF2B5EF4-FFF2-40B4-BE49-F238E27FC236}">
                <a16:creationId xmlns:a16="http://schemas.microsoft.com/office/drawing/2014/main" id="{DC7E9985-61C2-1C51-3332-0058A10D9DCF}"/>
              </a:ext>
            </a:extLst>
          </p:cNvPr>
          <p:cNvPicPr>
            <a:picLocks noChangeAspect="1"/>
          </p:cNvPicPr>
          <p:nvPr/>
        </p:nvPicPr>
        <p:blipFill>
          <a:blip r:embed="rId7"/>
          <a:stretch>
            <a:fillRect/>
          </a:stretch>
        </p:blipFill>
        <p:spPr>
          <a:xfrm>
            <a:off x="5192075" y="1534295"/>
            <a:ext cx="2286000" cy="1695450"/>
          </a:xfrm>
          <a:prstGeom prst="rect">
            <a:avLst/>
          </a:prstGeom>
        </p:spPr>
      </p:pic>
      <p:pic>
        <p:nvPicPr>
          <p:cNvPr id="12" name="Picture 11" descr="A couple of polo shirts&#10;&#10;Description automatically generated">
            <a:extLst>
              <a:ext uri="{FF2B5EF4-FFF2-40B4-BE49-F238E27FC236}">
                <a16:creationId xmlns:a16="http://schemas.microsoft.com/office/drawing/2014/main" id="{B4FD047D-9E4E-54AE-B3EC-8492913FB7D1}"/>
              </a:ext>
            </a:extLst>
          </p:cNvPr>
          <p:cNvPicPr>
            <a:picLocks noChangeAspect="1"/>
          </p:cNvPicPr>
          <p:nvPr/>
        </p:nvPicPr>
        <p:blipFill>
          <a:blip r:embed="rId8"/>
          <a:stretch>
            <a:fillRect/>
          </a:stretch>
        </p:blipFill>
        <p:spPr>
          <a:xfrm>
            <a:off x="8605320" y="1731929"/>
            <a:ext cx="2133600" cy="1238250"/>
          </a:xfrm>
          <a:prstGeom prst="rect">
            <a:avLst/>
          </a:prstGeom>
        </p:spPr>
      </p:pic>
      <p:pic>
        <p:nvPicPr>
          <p:cNvPr id="14" name="Picture 13" descr="A shirt with different animals on it&#10;&#10;Description automatically generated">
            <a:extLst>
              <a:ext uri="{FF2B5EF4-FFF2-40B4-BE49-F238E27FC236}">
                <a16:creationId xmlns:a16="http://schemas.microsoft.com/office/drawing/2014/main" id="{0C4A7074-4E0F-A455-4591-C3737F86BC8E}"/>
              </a:ext>
            </a:extLst>
          </p:cNvPr>
          <p:cNvPicPr>
            <a:picLocks noChangeAspect="1"/>
          </p:cNvPicPr>
          <p:nvPr/>
        </p:nvPicPr>
        <p:blipFill>
          <a:blip r:embed="rId9"/>
          <a:stretch>
            <a:fillRect/>
          </a:stretch>
        </p:blipFill>
        <p:spPr>
          <a:xfrm>
            <a:off x="524907" y="4219486"/>
            <a:ext cx="2810521" cy="1201128"/>
          </a:xfrm>
          <a:prstGeom prst="rect">
            <a:avLst/>
          </a:prstGeom>
        </p:spPr>
      </p:pic>
      <p:pic>
        <p:nvPicPr>
          <p:cNvPr id="18" name="Picture 17" descr="A map of the coast&#10;&#10;Description automatically generated">
            <a:extLst>
              <a:ext uri="{FF2B5EF4-FFF2-40B4-BE49-F238E27FC236}">
                <a16:creationId xmlns:a16="http://schemas.microsoft.com/office/drawing/2014/main" id="{0F2E5D6F-8269-8B43-A043-BF68C43DAC57}"/>
              </a:ext>
            </a:extLst>
          </p:cNvPr>
          <p:cNvPicPr>
            <a:picLocks noChangeAspect="1"/>
          </p:cNvPicPr>
          <p:nvPr/>
        </p:nvPicPr>
        <p:blipFill>
          <a:blip r:embed="rId10"/>
          <a:stretch>
            <a:fillRect/>
          </a:stretch>
        </p:blipFill>
        <p:spPr>
          <a:xfrm>
            <a:off x="4241899" y="3621774"/>
            <a:ext cx="4363421" cy="2862180"/>
          </a:xfrm>
          <a:prstGeom prst="rect">
            <a:avLst/>
          </a:prstGeom>
        </p:spPr>
      </p:pic>
    </p:spTree>
    <p:extLst>
      <p:ext uri="{BB962C8B-B14F-4D97-AF65-F5344CB8AC3E}">
        <p14:creationId xmlns:p14="http://schemas.microsoft.com/office/powerpoint/2010/main" val="37213373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creen&#10;&#10;Description automatically generated">
            <a:extLst>
              <a:ext uri="{FF2B5EF4-FFF2-40B4-BE49-F238E27FC236}">
                <a16:creationId xmlns:a16="http://schemas.microsoft.com/office/drawing/2014/main" id="{3E6175BF-4557-0318-7036-EDFA573FF9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343144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phone&#10;&#10;Description automatically generated">
            <a:extLst>
              <a:ext uri="{FF2B5EF4-FFF2-40B4-BE49-F238E27FC236}">
                <a16:creationId xmlns:a16="http://schemas.microsoft.com/office/drawing/2014/main" id="{2D61CBB7-151B-623F-3E75-03CC281089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6339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52" name="Google Shape;252;g13c87439edc_0_0"/>
          <p:cNvPicPr preferRelativeResize="0"/>
          <p:nvPr/>
        </p:nvPicPr>
        <p:blipFill rotWithShape="1">
          <a:blip r:embed="rId3">
            <a:alphaModFix/>
          </a:blip>
          <a:srcRect l="18074" t="3064" r="636"/>
          <a:stretch/>
        </p:blipFill>
        <p:spPr>
          <a:xfrm>
            <a:off x="0" y="-12"/>
            <a:ext cx="12192000" cy="5306987"/>
          </a:xfrm>
          <a:prstGeom prst="rect">
            <a:avLst/>
          </a:prstGeom>
          <a:noFill/>
          <a:ln>
            <a:noFill/>
          </a:ln>
        </p:spPr>
      </p:pic>
      <p:sp>
        <p:nvSpPr>
          <p:cNvPr id="253" name="Google Shape;253;g13c87439edc_0_0"/>
          <p:cNvSpPr txBox="1"/>
          <p:nvPr/>
        </p:nvSpPr>
        <p:spPr>
          <a:xfrm>
            <a:off x="292824" y="3224610"/>
            <a:ext cx="7930800" cy="1723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AU" sz="4300" b="1" i="0" u="none" strike="noStrike" cap="none">
                <a:solidFill>
                  <a:schemeClr val="lt1"/>
                </a:solidFill>
                <a:latin typeface="Arial"/>
                <a:ea typeface="Arial"/>
                <a:cs typeface="Arial"/>
                <a:sym typeface="Arial"/>
              </a:rPr>
              <a:t>Seamless - National Clothing</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600"/>
              <a:buFont typeface="Arial"/>
              <a:buNone/>
            </a:pPr>
            <a:r>
              <a:rPr lang="en-AU" sz="4300" b="1" i="0" u="none" strike="noStrike" cap="none">
                <a:solidFill>
                  <a:schemeClr val="lt1"/>
                </a:solidFill>
                <a:latin typeface="Arial"/>
                <a:ea typeface="Arial"/>
                <a:cs typeface="Arial"/>
                <a:sym typeface="Arial"/>
              </a:rPr>
              <a:t>Product Stewardship Scheme</a:t>
            </a:r>
            <a:endParaRPr sz="2000" b="0" i="0" u="none" strike="noStrike" cap="none">
              <a:solidFill>
                <a:schemeClr val="lt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5400"/>
              <a:buFont typeface="Arial"/>
              <a:buNone/>
            </a:pPr>
            <a:endParaRPr sz="2000" b="0" i="0" u="none" strike="noStrike" cap="none">
              <a:solidFill>
                <a:schemeClr val="lt1"/>
              </a:solidFill>
              <a:latin typeface="Work Sans"/>
              <a:ea typeface="Work Sans"/>
              <a:cs typeface="Work Sans"/>
              <a:sym typeface="Work Sans"/>
            </a:endParaRPr>
          </a:p>
        </p:txBody>
      </p:sp>
      <p:sp>
        <p:nvSpPr>
          <p:cNvPr id="254" name="Google Shape;254;g13c87439edc_0_0"/>
          <p:cNvSpPr/>
          <p:nvPr/>
        </p:nvSpPr>
        <p:spPr>
          <a:xfrm>
            <a:off x="0" y="5314310"/>
            <a:ext cx="12192000" cy="1566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30000"/>
              </a:lnSpc>
              <a:spcBef>
                <a:spcPts val="0"/>
              </a:spcBef>
              <a:spcAft>
                <a:spcPts val="0"/>
              </a:spcAft>
              <a:buClr>
                <a:schemeClr val="dk1"/>
              </a:buClr>
              <a:buSzPts val="5400"/>
              <a:buFont typeface="Arial"/>
              <a:buNone/>
            </a:pPr>
            <a:endParaRPr sz="1400" b="0" i="0" u="none" strike="noStrike" cap="none">
              <a:solidFill>
                <a:schemeClr val="lt1"/>
              </a:solidFill>
              <a:latin typeface="Arial"/>
              <a:ea typeface="Arial"/>
              <a:cs typeface="Arial"/>
              <a:sym typeface="Arial"/>
            </a:endParaRPr>
          </a:p>
        </p:txBody>
      </p:sp>
      <p:sp>
        <p:nvSpPr>
          <p:cNvPr id="255" name="Google Shape;255;g13c87439edc_0_0"/>
          <p:cNvSpPr txBox="1"/>
          <p:nvPr/>
        </p:nvSpPr>
        <p:spPr>
          <a:xfrm>
            <a:off x="10646535" y="5005588"/>
            <a:ext cx="1411077" cy="215403"/>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800"/>
              <a:buFont typeface="Arial"/>
              <a:buNone/>
            </a:pPr>
            <a:r>
              <a:rPr lang="en-AU" sz="800" b="0" i="0" u="none" strike="noStrike" cap="none">
                <a:solidFill>
                  <a:srgbClr val="FFFFFF"/>
                </a:solidFill>
                <a:latin typeface="Work Sans"/>
                <a:ea typeface="Work Sans"/>
                <a:cs typeface="Work Sans"/>
                <a:sym typeface="Work Sans"/>
              </a:rPr>
              <a:t>KITX</a:t>
            </a:r>
            <a:endParaRPr sz="1400" b="0" i="0" u="none" strike="noStrike" cap="none">
              <a:solidFill>
                <a:srgbClr val="000000"/>
              </a:solidFill>
              <a:latin typeface="Work Sans"/>
              <a:ea typeface="Work Sans"/>
              <a:cs typeface="Work Sans"/>
              <a:sym typeface="Work Sans"/>
            </a:endParaRPr>
          </a:p>
        </p:txBody>
      </p:sp>
      <p:pic>
        <p:nvPicPr>
          <p:cNvPr id="256" name="Google Shape;256;g13c87439edc_0_0"/>
          <p:cNvPicPr preferRelativeResize="0"/>
          <p:nvPr/>
        </p:nvPicPr>
        <p:blipFill rotWithShape="1">
          <a:blip r:embed="rId4">
            <a:alphaModFix/>
          </a:blip>
          <a:srcRect/>
          <a:stretch/>
        </p:blipFill>
        <p:spPr>
          <a:xfrm>
            <a:off x="865075" y="5461935"/>
            <a:ext cx="1411076" cy="1377330"/>
          </a:xfrm>
          <a:prstGeom prst="rect">
            <a:avLst/>
          </a:prstGeom>
          <a:noFill/>
          <a:ln>
            <a:noFill/>
          </a:ln>
        </p:spPr>
      </p:pic>
      <p:pic>
        <p:nvPicPr>
          <p:cNvPr id="257" name="Google Shape;257;g13c87439edc_0_0"/>
          <p:cNvPicPr preferRelativeResize="0"/>
          <p:nvPr/>
        </p:nvPicPr>
        <p:blipFill>
          <a:blip r:embed="rId5">
            <a:alphaModFix/>
          </a:blip>
          <a:stretch>
            <a:fillRect/>
          </a:stretch>
        </p:blipFill>
        <p:spPr>
          <a:xfrm>
            <a:off x="3931375" y="5443200"/>
            <a:ext cx="7314476" cy="14148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g29b686bd7f9_0_3"/>
          <p:cNvSpPr/>
          <p:nvPr/>
        </p:nvSpPr>
        <p:spPr>
          <a:xfrm>
            <a:off x="0" y="0"/>
            <a:ext cx="12192000" cy="832800"/>
          </a:xfrm>
          <a:prstGeom prst="rect">
            <a:avLst/>
          </a:prstGeom>
          <a:solidFill>
            <a:srgbClr val="F2F7F6"/>
          </a:solidFill>
          <a:ln w="25400" cap="flat" cmpd="sng">
            <a:solidFill>
              <a:srgbClr val="F2F7F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63" name="Google Shape;263;g29b686bd7f9_0_3"/>
          <p:cNvSpPr txBox="1"/>
          <p:nvPr/>
        </p:nvSpPr>
        <p:spPr>
          <a:xfrm>
            <a:off x="2890520" y="182398"/>
            <a:ext cx="6096000" cy="447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Work Sans"/>
              <a:buNone/>
            </a:pPr>
            <a:r>
              <a:rPr lang="en-AU" sz="2800" b="1" i="0" u="none" strike="noStrike" cap="none">
                <a:solidFill>
                  <a:srgbClr val="000000"/>
                </a:solidFill>
                <a:latin typeface="Work Sans"/>
                <a:ea typeface="Work Sans"/>
                <a:cs typeface="Work Sans"/>
                <a:sym typeface="Work Sans"/>
              </a:rPr>
              <a:t>Scheme Design Summary Report</a:t>
            </a:r>
            <a:endParaRPr sz="2800" b="0" i="0" u="none" strike="noStrike" cap="none">
              <a:solidFill>
                <a:srgbClr val="000000"/>
              </a:solidFill>
              <a:latin typeface="Work Sans"/>
              <a:ea typeface="Work Sans"/>
              <a:cs typeface="Work Sans"/>
              <a:sym typeface="Work Sans"/>
            </a:endParaRPr>
          </a:p>
        </p:txBody>
      </p:sp>
      <p:sp>
        <p:nvSpPr>
          <p:cNvPr id="264" name="Google Shape;264;g29b686bd7f9_0_3"/>
          <p:cNvSpPr/>
          <p:nvPr/>
        </p:nvSpPr>
        <p:spPr>
          <a:xfrm>
            <a:off x="0" y="832664"/>
            <a:ext cx="12192000" cy="6025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65" name="Google Shape;265;g29b686bd7f9_0_3"/>
          <p:cNvPicPr preferRelativeResize="0"/>
          <p:nvPr/>
        </p:nvPicPr>
        <p:blipFill rotWithShape="1">
          <a:blip r:embed="rId3">
            <a:alphaModFix/>
          </a:blip>
          <a:srcRect/>
          <a:stretch/>
        </p:blipFill>
        <p:spPr>
          <a:xfrm>
            <a:off x="6765900" y="1195325"/>
            <a:ext cx="2630092" cy="3713100"/>
          </a:xfrm>
          <a:prstGeom prst="rect">
            <a:avLst/>
          </a:prstGeom>
          <a:noFill/>
          <a:ln>
            <a:noFill/>
          </a:ln>
        </p:spPr>
      </p:pic>
      <p:sp>
        <p:nvSpPr>
          <p:cNvPr id="266" name="Google Shape;266;g29b686bd7f9_0_3"/>
          <p:cNvSpPr txBox="1"/>
          <p:nvPr/>
        </p:nvSpPr>
        <p:spPr>
          <a:xfrm>
            <a:off x="370675" y="1912525"/>
            <a:ext cx="6179700" cy="3713100"/>
          </a:xfrm>
          <a:prstGeom prst="rect">
            <a:avLst/>
          </a:prstGeom>
          <a:noFill/>
          <a:ln>
            <a:noFill/>
          </a:ln>
        </p:spPr>
        <p:txBody>
          <a:bodyPr spcFirstLastPara="1" wrap="square" lIns="109700" tIns="109700" rIns="109700" bIns="109700" anchor="t" anchorCtr="0">
            <a:spAutoFit/>
          </a:bodyPr>
          <a:lstStyle/>
          <a:p>
            <a:pPr marL="342900" marR="0" lvl="0" indent="-342900" algn="l" rtl="0">
              <a:lnSpc>
                <a:spcPct val="105000"/>
              </a:lnSpc>
              <a:spcBef>
                <a:spcPts val="0"/>
              </a:spcBef>
              <a:spcAft>
                <a:spcPts val="0"/>
              </a:spcAft>
              <a:buClr>
                <a:srgbClr val="000000"/>
              </a:buClr>
              <a:buSzPts val="1900"/>
              <a:buFont typeface="Arial"/>
              <a:buChar char="•"/>
            </a:pPr>
            <a:r>
              <a:rPr lang="en-AU" sz="1900" b="0" i="0" u="none" strike="noStrike" cap="none">
                <a:solidFill>
                  <a:srgbClr val="000000"/>
                </a:solidFill>
                <a:latin typeface="Work Sans"/>
                <a:ea typeface="Work Sans"/>
                <a:cs typeface="Work Sans"/>
                <a:sym typeface="Work Sans"/>
              </a:rPr>
              <a:t>Australian Fashion Council led Consortium - Charitable Recycling Australia, QUT, Sustainable Resource Use, WRAP UK </a:t>
            </a:r>
            <a:endParaRPr sz="1900" b="0" i="0" u="none" strike="noStrike" cap="none">
              <a:solidFill>
                <a:srgbClr val="000000"/>
              </a:solidFill>
              <a:latin typeface="Work Sans"/>
              <a:ea typeface="Work Sans"/>
              <a:cs typeface="Work Sans"/>
              <a:sym typeface="Work Sans"/>
            </a:endParaRPr>
          </a:p>
          <a:p>
            <a:pPr marL="457200" marR="0" lvl="0" indent="0" algn="l" rtl="0">
              <a:lnSpc>
                <a:spcPct val="105000"/>
              </a:lnSpc>
              <a:spcBef>
                <a:spcPts val="0"/>
              </a:spcBef>
              <a:spcAft>
                <a:spcPts val="0"/>
              </a:spcAft>
              <a:buClr>
                <a:srgbClr val="000000"/>
              </a:buClr>
              <a:buSzPts val="1900"/>
              <a:buFont typeface="Arial"/>
              <a:buNone/>
            </a:pPr>
            <a:endParaRPr sz="1900" b="0" i="0" u="none" strike="noStrike" cap="none">
              <a:solidFill>
                <a:srgbClr val="000000"/>
              </a:solidFill>
              <a:latin typeface="Work Sans"/>
              <a:ea typeface="Work Sans"/>
              <a:cs typeface="Work Sans"/>
              <a:sym typeface="Work Sans"/>
            </a:endParaRPr>
          </a:p>
          <a:p>
            <a:pPr marL="342900" marR="0" lvl="0" indent="-342900" algn="l" rtl="0">
              <a:lnSpc>
                <a:spcPct val="105000"/>
              </a:lnSpc>
              <a:spcBef>
                <a:spcPts val="0"/>
              </a:spcBef>
              <a:spcAft>
                <a:spcPts val="0"/>
              </a:spcAft>
              <a:buClr>
                <a:srgbClr val="000000"/>
              </a:buClr>
              <a:buSzPts val="1900"/>
              <a:buFont typeface="Arial"/>
              <a:buChar char="•"/>
            </a:pPr>
            <a:r>
              <a:rPr lang="en-AU" sz="1900" b="0" i="0" u="none" strike="noStrike" cap="none">
                <a:solidFill>
                  <a:srgbClr val="000000"/>
                </a:solidFill>
                <a:latin typeface="Work Sans"/>
                <a:ea typeface="Work Sans"/>
                <a:cs typeface="Work Sans"/>
                <a:sym typeface="Work Sans"/>
              </a:rPr>
              <a:t>Launched on 7 June 2023 by Minister for Environment, Tanya Plibersek</a:t>
            </a:r>
            <a:endParaRPr sz="1900" b="0" i="0" u="none" strike="noStrike" cap="none">
              <a:solidFill>
                <a:srgbClr val="000000"/>
              </a:solidFill>
              <a:latin typeface="Work Sans"/>
              <a:ea typeface="Work Sans"/>
              <a:cs typeface="Work Sans"/>
              <a:sym typeface="Work Sans"/>
            </a:endParaRPr>
          </a:p>
          <a:p>
            <a:pPr marL="457200" marR="0" lvl="0" indent="0" algn="l" rtl="0">
              <a:lnSpc>
                <a:spcPct val="105000"/>
              </a:lnSpc>
              <a:spcBef>
                <a:spcPts val="0"/>
              </a:spcBef>
              <a:spcAft>
                <a:spcPts val="0"/>
              </a:spcAft>
              <a:buClr>
                <a:srgbClr val="000000"/>
              </a:buClr>
              <a:buSzPts val="1900"/>
              <a:buFont typeface="Arial"/>
              <a:buNone/>
            </a:pPr>
            <a:endParaRPr sz="1900" b="0" i="0" u="none" strike="noStrike" cap="none">
              <a:solidFill>
                <a:srgbClr val="000000"/>
              </a:solidFill>
              <a:latin typeface="Work Sans"/>
              <a:ea typeface="Work Sans"/>
              <a:cs typeface="Work Sans"/>
              <a:sym typeface="Work Sans"/>
            </a:endParaRPr>
          </a:p>
          <a:p>
            <a:pPr marL="342900" marR="0" lvl="0" indent="-342900" algn="l" rtl="0">
              <a:lnSpc>
                <a:spcPct val="105000"/>
              </a:lnSpc>
              <a:spcBef>
                <a:spcPts val="0"/>
              </a:spcBef>
              <a:spcAft>
                <a:spcPts val="0"/>
              </a:spcAft>
              <a:buClr>
                <a:srgbClr val="000000"/>
              </a:buClr>
              <a:buSzPts val="1900"/>
              <a:buFont typeface="Work Sans"/>
              <a:buChar char="•"/>
            </a:pPr>
            <a:r>
              <a:rPr lang="en-AU" sz="1900" b="0" i="0" u="none" strike="noStrike" cap="none">
                <a:solidFill>
                  <a:srgbClr val="000000"/>
                </a:solidFill>
                <a:latin typeface="Work Sans"/>
                <a:ea typeface="Work Sans"/>
                <a:cs typeface="Work Sans"/>
                <a:sym typeface="Work Sans"/>
              </a:rPr>
              <a:t>Consortium provided six key recommendations</a:t>
            </a:r>
            <a:endParaRPr sz="1900" b="0" i="0" u="none" strike="noStrike" cap="none">
              <a:solidFill>
                <a:srgbClr val="000000"/>
              </a:solidFill>
              <a:latin typeface="Work Sans"/>
              <a:ea typeface="Work Sans"/>
              <a:cs typeface="Work Sans"/>
              <a:sym typeface="Work Sans"/>
            </a:endParaRPr>
          </a:p>
          <a:p>
            <a:pPr marL="457200" marR="0" lvl="0" indent="0" algn="l" rtl="0">
              <a:lnSpc>
                <a:spcPct val="105000"/>
              </a:lnSpc>
              <a:spcBef>
                <a:spcPts val="0"/>
              </a:spcBef>
              <a:spcAft>
                <a:spcPts val="0"/>
              </a:spcAft>
              <a:buClr>
                <a:srgbClr val="000000"/>
              </a:buClr>
              <a:buSzPts val="1900"/>
              <a:buFont typeface="Arial"/>
              <a:buNone/>
            </a:pPr>
            <a:endParaRPr sz="1900" b="0" i="0" u="none" strike="noStrike" cap="none">
              <a:solidFill>
                <a:srgbClr val="000000"/>
              </a:solidFill>
              <a:latin typeface="Work Sans"/>
              <a:ea typeface="Work Sans"/>
              <a:cs typeface="Work Sans"/>
              <a:sym typeface="Work Sans"/>
            </a:endParaRPr>
          </a:p>
          <a:p>
            <a:pPr marL="342900" marR="0" lvl="0" indent="-342900" algn="l" rtl="0">
              <a:lnSpc>
                <a:spcPct val="105000"/>
              </a:lnSpc>
              <a:spcBef>
                <a:spcPts val="0"/>
              </a:spcBef>
              <a:spcAft>
                <a:spcPts val="0"/>
              </a:spcAft>
              <a:buClr>
                <a:srgbClr val="000000"/>
              </a:buClr>
              <a:buSzPts val="1900"/>
              <a:buFont typeface="Work Sans"/>
              <a:buChar char="•"/>
            </a:pPr>
            <a:r>
              <a:rPr lang="en-AU" sz="1900" b="0" i="0" u="none" strike="noStrike" cap="none">
                <a:solidFill>
                  <a:srgbClr val="000000"/>
                </a:solidFill>
                <a:latin typeface="Work Sans"/>
                <a:ea typeface="Work Sans"/>
                <a:cs typeface="Work Sans"/>
                <a:sym typeface="Work Sans"/>
              </a:rPr>
              <a:t>Roadmap to clothing circularity</a:t>
            </a:r>
            <a:endParaRPr sz="1900" b="0" i="0" u="none" strike="noStrike" cap="none">
              <a:solidFill>
                <a:srgbClr val="000000"/>
              </a:solidFill>
              <a:latin typeface="Work Sans"/>
              <a:ea typeface="Work Sans"/>
              <a:cs typeface="Work Sans"/>
              <a:sym typeface="Work Sans"/>
            </a:endParaRPr>
          </a:p>
          <a:p>
            <a:pPr marL="0" marR="0" lvl="0" indent="0" algn="l" rtl="0">
              <a:lnSpc>
                <a:spcPct val="105000"/>
              </a:lnSpc>
              <a:spcBef>
                <a:spcPts val="1000"/>
              </a:spcBef>
              <a:spcAft>
                <a:spcPts val="1000"/>
              </a:spcAft>
              <a:buClr>
                <a:srgbClr val="000000"/>
              </a:buClr>
              <a:buSzPts val="1900"/>
              <a:buFont typeface="Arial"/>
              <a:buNone/>
            </a:pPr>
            <a:endParaRPr sz="1900" b="0" i="0" u="none" strike="noStrike" cap="none">
              <a:solidFill>
                <a:srgbClr val="000000"/>
              </a:solidFill>
              <a:latin typeface="Work Sans"/>
              <a:ea typeface="Work Sans"/>
              <a:cs typeface="Work Sans"/>
              <a:sym typeface="Work Sans"/>
            </a:endParaRPr>
          </a:p>
        </p:txBody>
      </p:sp>
      <p:pic>
        <p:nvPicPr>
          <p:cNvPr id="267" name="Google Shape;267;g29b686bd7f9_0_3"/>
          <p:cNvPicPr preferRelativeResize="0"/>
          <p:nvPr/>
        </p:nvPicPr>
        <p:blipFill rotWithShape="1">
          <a:blip r:embed="rId4">
            <a:alphaModFix/>
          </a:blip>
          <a:srcRect/>
          <a:stretch/>
        </p:blipFill>
        <p:spPr>
          <a:xfrm>
            <a:off x="8053898" y="3742275"/>
            <a:ext cx="3697824" cy="25569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g20f11bd517b_0_293"/>
          <p:cNvSpPr/>
          <p:nvPr/>
        </p:nvSpPr>
        <p:spPr>
          <a:xfrm>
            <a:off x="0" y="0"/>
            <a:ext cx="12192000" cy="832800"/>
          </a:xfrm>
          <a:prstGeom prst="rect">
            <a:avLst/>
          </a:prstGeom>
          <a:solidFill>
            <a:srgbClr val="F2F7F6"/>
          </a:solidFill>
          <a:ln w="25400" cap="flat" cmpd="sng">
            <a:solidFill>
              <a:srgbClr val="F2F7F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73" name="Google Shape;273;g20f11bd517b_0_293"/>
          <p:cNvSpPr txBox="1"/>
          <p:nvPr/>
        </p:nvSpPr>
        <p:spPr>
          <a:xfrm>
            <a:off x="3119120" y="182398"/>
            <a:ext cx="6096000" cy="447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Work Sans"/>
              <a:buNone/>
            </a:pPr>
            <a:r>
              <a:rPr lang="en-AU" sz="2800" b="1" i="0" u="none" strike="noStrike" cap="none">
                <a:solidFill>
                  <a:srgbClr val="000000"/>
                </a:solidFill>
                <a:latin typeface="Arial"/>
                <a:ea typeface="Arial"/>
                <a:cs typeface="Arial"/>
                <a:sym typeface="Arial"/>
              </a:rPr>
              <a:t>Circular clothing</a:t>
            </a:r>
            <a:endParaRPr sz="2800" b="0" i="0" u="none" strike="noStrike" cap="none">
              <a:solidFill>
                <a:srgbClr val="000000"/>
              </a:solidFill>
              <a:latin typeface="Arial"/>
              <a:ea typeface="Arial"/>
              <a:cs typeface="Arial"/>
              <a:sym typeface="Arial"/>
            </a:endParaRPr>
          </a:p>
        </p:txBody>
      </p:sp>
      <p:sp>
        <p:nvSpPr>
          <p:cNvPr id="274" name="Google Shape;274;g20f11bd517b_0_293"/>
          <p:cNvSpPr/>
          <p:nvPr/>
        </p:nvSpPr>
        <p:spPr>
          <a:xfrm>
            <a:off x="0" y="832664"/>
            <a:ext cx="12192000" cy="6025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75" name="Google Shape;275;g20f11bd517b_0_293"/>
          <p:cNvPicPr preferRelativeResize="0"/>
          <p:nvPr/>
        </p:nvPicPr>
        <p:blipFill rotWithShape="1">
          <a:blip r:embed="rId3">
            <a:alphaModFix/>
          </a:blip>
          <a:srcRect/>
          <a:stretch/>
        </p:blipFill>
        <p:spPr>
          <a:xfrm>
            <a:off x="2045233" y="528385"/>
            <a:ext cx="8419566" cy="712720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p2" descr="Text&#10;&#10;Description automatically generated"/>
          <p:cNvPicPr preferRelativeResize="0"/>
          <p:nvPr/>
        </p:nvPicPr>
        <p:blipFill rotWithShape="1">
          <a:blip r:embed="rId3">
            <a:alphaModFix/>
          </a:blip>
          <a:srcRect l="14331" t="9198" r="12488" b="9707"/>
          <a:stretch/>
        </p:blipFill>
        <p:spPr>
          <a:xfrm>
            <a:off x="1636294" y="1071267"/>
            <a:ext cx="8919412" cy="5561489"/>
          </a:xfrm>
          <a:prstGeom prst="rect">
            <a:avLst/>
          </a:prstGeom>
          <a:noFill/>
          <a:ln>
            <a:noFill/>
          </a:ln>
        </p:spPr>
      </p:pic>
      <p:sp>
        <p:nvSpPr>
          <p:cNvPr id="281" name="Google Shape;281;p2"/>
          <p:cNvSpPr/>
          <p:nvPr/>
        </p:nvSpPr>
        <p:spPr>
          <a:xfrm>
            <a:off x="0" y="-5840"/>
            <a:ext cx="12192000" cy="892200"/>
          </a:xfrm>
          <a:prstGeom prst="rect">
            <a:avLst/>
          </a:prstGeom>
          <a:solidFill>
            <a:srgbClr val="F2F7F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 name="Google Shape;282;p2"/>
          <p:cNvSpPr txBox="1"/>
          <p:nvPr/>
        </p:nvSpPr>
        <p:spPr>
          <a:xfrm>
            <a:off x="3465150" y="198240"/>
            <a:ext cx="5261700" cy="520100"/>
          </a:xfrm>
          <a:prstGeom prst="rect">
            <a:avLst/>
          </a:prstGeom>
          <a:noFill/>
          <a:ln>
            <a:noFill/>
          </a:ln>
        </p:spPr>
        <p:txBody>
          <a:bodyPr spcFirstLastPara="1" wrap="square" lIns="88350" tIns="44175" rIns="88350" bIns="44175" anchor="t" anchorCtr="0">
            <a:spAutoFit/>
          </a:bodyPr>
          <a:lstStyle/>
          <a:p>
            <a:pPr marL="0" marR="0" lvl="0" indent="0" algn="ctr" rtl="0">
              <a:lnSpc>
                <a:spcPct val="100000"/>
              </a:lnSpc>
              <a:spcBef>
                <a:spcPts val="0"/>
              </a:spcBef>
              <a:spcAft>
                <a:spcPts val="0"/>
              </a:spcAft>
              <a:buClr>
                <a:srgbClr val="000000"/>
              </a:buClr>
              <a:buSzPts val="2300"/>
              <a:buFont typeface="Arial"/>
              <a:buNone/>
            </a:pPr>
            <a:r>
              <a:rPr lang="en-AU" sz="2800" b="1" i="0" u="none" strike="noStrike" cap="none">
                <a:solidFill>
                  <a:srgbClr val="000000"/>
                </a:solidFill>
                <a:latin typeface="Arial"/>
                <a:ea typeface="Arial"/>
                <a:cs typeface="Arial"/>
                <a:sym typeface="Arial"/>
              </a:rPr>
              <a:t>Four central activities</a:t>
            </a:r>
            <a:endParaRPr sz="280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4"/>
          <p:cNvSpPr/>
          <p:nvPr/>
        </p:nvSpPr>
        <p:spPr>
          <a:xfrm>
            <a:off x="0" y="0"/>
            <a:ext cx="12192000" cy="1032000"/>
          </a:xfrm>
          <a:prstGeom prst="rect">
            <a:avLst/>
          </a:prstGeom>
          <a:solidFill>
            <a:srgbClr val="F2F7F6"/>
          </a:solidFill>
          <a:ln>
            <a:noFill/>
          </a:ln>
        </p:spPr>
        <p:txBody>
          <a:bodyPr spcFirstLastPara="1" wrap="square" lIns="117825" tIns="117825" rIns="117825" bIns="1178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88" name="Google Shape;288;p4"/>
          <p:cNvSpPr/>
          <p:nvPr/>
        </p:nvSpPr>
        <p:spPr>
          <a:xfrm>
            <a:off x="751114" y="1391728"/>
            <a:ext cx="6762581" cy="5186366"/>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89" name="Google Shape;289;p4"/>
          <p:cNvSpPr/>
          <p:nvPr/>
        </p:nvSpPr>
        <p:spPr>
          <a:xfrm>
            <a:off x="1828329" y="4952419"/>
            <a:ext cx="654527" cy="502246"/>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53375" tIns="26675" rIns="53375" bIns="26675" anchor="ctr" anchorCtr="0">
            <a:noAutofit/>
          </a:bodyPr>
          <a:lstStyle/>
          <a:p>
            <a:pPr marL="0" marR="0" lvl="0" indent="0" algn="ctr" rtl="0">
              <a:lnSpc>
                <a:spcPct val="100000"/>
              </a:lnSpc>
              <a:spcBef>
                <a:spcPts val="0"/>
              </a:spcBef>
              <a:spcAft>
                <a:spcPts val="0"/>
              </a:spcAft>
              <a:buClr>
                <a:srgbClr val="000000"/>
              </a:buClr>
              <a:buSzPts val="1051"/>
              <a:buFont typeface="Arial"/>
              <a:buNone/>
            </a:pPr>
            <a:endParaRPr sz="1051" b="0" i="0" u="none" strike="noStrike" cap="none">
              <a:solidFill>
                <a:schemeClr val="lt1"/>
              </a:solidFill>
              <a:latin typeface="Calibri"/>
              <a:ea typeface="Calibri"/>
              <a:cs typeface="Calibri"/>
              <a:sym typeface="Calibri"/>
            </a:endParaRPr>
          </a:p>
        </p:txBody>
      </p:sp>
      <p:pic>
        <p:nvPicPr>
          <p:cNvPr id="290" name="Google Shape;290;p4"/>
          <p:cNvPicPr preferRelativeResize="0"/>
          <p:nvPr/>
        </p:nvPicPr>
        <p:blipFill rotWithShape="1">
          <a:blip r:embed="rId3">
            <a:alphaModFix/>
          </a:blip>
          <a:srcRect/>
          <a:stretch/>
        </p:blipFill>
        <p:spPr>
          <a:xfrm>
            <a:off x="2230154" y="2449456"/>
            <a:ext cx="4538641" cy="3842860"/>
          </a:xfrm>
          <a:prstGeom prst="rect">
            <a:avLst/>
          </a:prstGeom>
          <a:noFill/>
          <a:ln>
            <a:noFill/>
          </a:ln>
        </p:spPr>
      </p:pic>
      <p:grpSp>
        <p:nvGrpSpPr>
          <p:cNvPr id="291" name="Google Shape;291;p4"/>
          <p:cNvGrpSpPr/>
          <p:nvPr/>
        </p:nvGrpSpPr>
        <p:grpSpPr>
          <a:xfrm>
            <a:off x="1289487" y="3818781"/>
            <a:ext cx="5712892" cy="2723806"/>
            <a:chOff x="1363483" y="3133928"/>
            <a:chExt cx="4969733" cy="2369480"/>
          </a:xfrm>
        </p:grpSpPr>
        <p:pic>
          <p:nvPicPr>
            <p:cNvPr id="292" name="Google Shape;292;p4"/>
            <p:cNvPicPr preferRelativeResize="0"/>
            <p:nvPr/>
          </p:nvPicPr>
          <p:blipFill rotWithShape="1">
            <a:blip r:embed="rId4">
              <a:alphaModFix/>
            </a:blip>
            <a:srcRect l="6150" t="43707" r="1" b="-8921"/>
            <a:stretch/>
          </p:blipFill>
          <p:spPr>
            <a:xfrm>
              <a:off x="1973299" y="3244914"/>
              <a:ext cx="4359917" cy="2258494"/>
            </a:xfrm>
            <a:prstGeom prst="rect">
              <a:avLst/>
            </a:prstGeom>
            <a:noFill/>
            <a:ln>
              <a:noFill/>
            </a:ln>
          </p:spPr>
        </p:pic>
        <p:cxnSp>
          <p:nvCxnSpPr>
            <p:cNvPr id="293" name="Google Shape;293;p4"/>
            <p:cNvCxnSpPr>
              <a:stCxn id="294" idx="2"/>
            </p:cNvCxnSpPr>
            <p:nvPr/>
          </p:nvCxnSpPr>
          <p:spPr>
            <a:xfrm>
              <a:off x="2605211" y="3275802"/>
              <a:ext cx="1168500" cy="900"/>
            </a:xfrm>
            <a:prstGeom prst="straightConnector1">
              <a:avLst/>
            </a:prstGeom>
            <a:noFill/>
            <a:ln w="28575" cap="flat" cmpd="sng">
              <a:solidFill>
                <a:schemeClr val="dk1"/>
              </a:solidFill>
              <a:prstDash val="solid"/>
              <a:miter lim="800000"/>
              <a:headEnd type="none" w="sm" len="sm"/>
              <a:tailEnd type="none" w="sm" len="sm"/>
            </a:ln>
          </p:spPr>
        </p:cxnSp>
        <p:sp>
          <p:nvSpPr>
            <p:cNvPr id="294" name="Google Shape;294;p4"/>
            <p:cNvSpPr/>
            <p:nvPr/>
          </p:nvSpPr>
          <p:spPr>
            <a:xfrm rot="-6025273">
              <a:off x="1962945" y="3404453"/>
              <a:ext cx="1568192" cy="1285021"/>
            </a:xfrm>
            <a:prstGeom prst="arc">
              <a:avLst>
                <a:gd name="adj1" fmla="val 16358473"/>
                <a:gd name="adj2" fmla="val 0"/>
              </a:avLst>
            </a:prstGeom>
            <a:noFill/>
            <a:ln w="28575" cap="flat" cmpd="sng">
              <a:solidFill>
                <a:schemeClr val="dk1"/>
              </a:solidFill>
              <a:prstDash val="solid"/>
              <a:miter lim="800000"/>
              <a:headEnd type="none" w="sm" len="sm"/>
              <a:tailEnd type="none" w="sm" len="sm"/>
            </a:ln>
          </p:spPr>
          <p:txBody>
            <a:bodyPr spcFirstLastPara="1" wrap="square" lIns="53375" tIns="26675" rIns="53375" bIns="26675" anchor="ctr" anchorCtr="0">
              <a:noAutofit/>
            </a:bodyPr>
            <a:lstStyle/>
            <a:p>
              <a:pPr marL="0" marR="0" lvl="0" indent="0" algn="ctr" rtl="0">
                <a:lnSpc>
                  <a:spcPct val="100000"/>
                </a:lnSpc>
                <a:spcBef>
                  <a:spcPts val="0"/>
                </a:spcBef>
                <a:spcAft>
                  <a:spcPts val="0"/>
                </a:spcAft>
                <a:buClr>
                  <a:srgbClr val="000000"/>
                </a:buClr>
                <a:buSzPts val="1051"/>
                <a:buFont typeface="Arial"/>
                <a:buNone/>
              </a:pPr>
              <a:endParaRPr sz="1051" b="0" i="0" u="none" strike="noStrike" cap="none">
                <a:solidFill>
                  <a:schemeClr val="dk1"/>
                </a:solidFill>
                <a:latin typeface="Calibri"/>
                <a:ea typeface="Calibri"/>
                <a:cs typeface="Calibri"/>
                <a:sym typeface="Calibri"/>
              </a:endParaRPr>
            </a:p>
          </p:txBody>
        </p:sp>
        <p:pic>
          <p:nvPicPr>
            <p:cNvPr id="295" name="Google Shape;295;p4"/>
            <p:cNvPicPr preferRelativeResize="0"/>
            <p:nvPr/>
          </p:nvPicPr>
          <p:blipFill rotWithShape="1">
            <a:blip r:embed="rId5">
              <a:alphaModFix/>
            </a:blip>
            <a:srcRect/>
            <a:stretch/>
          </p:blipFill>
          <p:spPr>
            <a:xfrm>
              <a:off x="1822994" y="4122372"/>
              <a:ext cx="508039" cy="589871"/>
            </a:xfrm>
            <a:prstGeom prst="rect">
              <a:avLst/>
            </a:prstGeom>
            <a:noFill/>
            <a:ln>
              <a:noFill/>
            </a:ln>
          </p:spPr>
        </p:pic>
        <p:sp>
          <p:nvSpPr>
            <p:cNvPr id="296" name="Google Shape;296;p4"/>
            <p:cNvSpPr txBox="1"/>
            <p:nvPr/>
          </p:nvSpPr>
          <p:spPr>
            <a:xfrm rot="-4251975">
              <a:off x="2259679" y="4747104"/>
              <a:ext cx="152436" cy="265629"/>
            </a:xfrm>
            <a:prstGeom prst="rect">
              <a:avLst/>
            </a:prstGeom>
            <a:noFill/>
            <a:ln>
              <a:noFill/>
            </a:ln>
          </p:spPr>
          <p:txBody>
            <a:bodyPr spcFirstLastPara="1" wrap="square" lIns="53375" tIns="26675" rIns="53375" bIns="26675" anchor="t" anchorCtr="0">
              <a:spAutoFit/>
            </a:bodyPr>
            <a:lstStyle/>
            <a:p>
              <a:pPr marL="0" marR="0" lvl="0" indent="0" algn="l" rtl="0">
                <a:lnSpc>
                  <a:spcPct val="100000"/>
                </a:lnSpc>
                <a:spcBef>
                  <a:spcPts val="0"/>
                </a:spcBef>
                <a:spcAft>
                  <a:spcPts val="0"/>
                </a:spcAft>
                <a:buClr>
                  <a:srgbClr val="000000"/>
                </a:buClr>
                <a:buSzPts val="1634"/>
                <a:buFont typeface="Arial"/>
                <a:buNone/>
              </a:pPr>
              <a:r>
                <a:rPr lang="en-AU" sz="1634" b="1" i="0" u="none" strike="noStrike" cap="none">
                  <a:solidFill>
                    <a:schemeClr val="dk1"/>
                  </a:solidFill>
                  <a:latin typeface="Calibri"/>
                  <a:ea typeface="Calibri"/>
                  <a:cs typeface="Calibri"/>
                  <a:sym typeface="Calibri"/>
                </a:rPr>
                <a:t>&gt;</a:t>
              </a:r>
              <a:endParaRPr sz="2102" b="1" i="0" u="none" strike="noStrike" cap="none">
                <a:solidFill>
                  <a:schemeClr val="dk1"/>
                </a:solidFill>
                <a:latin typeface="Calibri"/>
                <a:ea typeface="Calibri"/>
                <a:cs typeface="Calibri"/>
                <a:sym typeface="Calibri"/>
              </a:endParaRPr>
            </a:p>
          </p:txBody>
        </p:sp>
        <p:sp>
          <p:nvSpPr>
            <p:cNvPr id="297" name="Google Shape;297;p4"/>
            <p:cNvSpPr/>
            <p:nvPr/>
          </p:nvSpPr>
          <p:spPr>
            <a:xfrm rot="3799332">
              <a:off x="1449394" y="4177642"/>
              <a:ext cx="1022003" cy="822537"/>
            </a:xfrm>
            <a:prstGeom prst="arc">
              <a:avLst>
                <a:gd name="adj1" fmla="val 15377416"/>
                <a:gd name="adj2" fmla="val 1606188"/>
              </a:avLst>
            </a:prstGeom>
            <a:noFill/>
            <a:ln w="28575" cap="flat" cmpd="sng">
              <a:solidFill>
                <a:schemeClr val="dk1"/>
              </a:solidFill>
              <a:prstDash val="solid"/>
              <a:miter lim="800000"/>
              <a:headEnd type="none" w="sm" len="sm"/>
              <a:tailEnd type="none" w="sm" len="sm"/>
            </a:ln>
          </p:spPr>
          <p:txBody>
            <a:bodyPr spcFirstLastPara="1" wrap="square" lIns="53375" tIns="26675" rIns="53375" bIns="26675" anchor="ctr" anchorCtr="0">
              <a:noAutofit/>
            </a:bodyPr>
            <a:lstStyle/>
            <a:p>
              <a:pPr marL="0" marR="0" lvl="0" indent="0" algn="ctr" rtl="0">
                <a:lnSpc>
                  <a:spcPct val="100000"/>
                </a:lnSpc>
                <a:spcBef>
                  <a:spcPts val="0"/>
                </a:spcBef>
                <a:spcAft>
                  <a:spcPts val="0"/>
                </a:spcAft>
                <a:buClr>
                  <a:srgbClr val="000000"/>
                </a:buClr>
                <a:buSzPts val="1051"/>
                <a:buFont typeface="Arial"/>
                <a:buNone/>
              </a:pPr>
              <a:endParaRPr sz="1051" b="0" i="0" u="none" strike="noStrike" cap="none">
                <a:solidFill>
                  <a:schemeClr val="dk1"/>
                </a:solidFill>
                <a:latin typeface="Calibri"/>
                <a:ea typeface="Calibri"/>
                <a:cs typeface="Calibri"/>
                <a:sym typeface="Calibri"/>
              </a:endParaRPr>
            </a:p>
          </p:txBody>
        </p:sp>
        <p:sp>
          <p:nvSpPr>
            <p:cNvPr id="298" name="Google Shape;298;p4"/>
            <p:cNvSpPr txBox="1"/>
            <p:nvPr/>
          </p:nvSpPr>
          <p:spPr>
            <a:xfrm rot="-3431219">
              <a:off x="2129602" y="3431887"/>
              <a:ext cx="152436" cy="265629"/>
            </a:xfrm>
            <a:prstGeom prst="rect">
              <a:avLst/>
            </a:prstGeom>
            <a:noFill/>
            <a:ln>
              <a:noFill/>
            </a:ln>
          </p:spPr>
          <p:txBody>
            <a:bodyPr spcFirstLastPara="1" wrap="square" lIns="53375" tIns="26675" rIns="53375" bIns="26675" anchor="t" anchorCtr="0">
              <a:spAutoFit/>
            </a:bodyPr>
            <a:lstStyle/>
            <a:p>
              <a:pPr marL="0" marR="0" lvl="0" indent="0" algn="l" rtl="0">
                <a:lnSpc>
                  <a:spcPct val="100000"/>
                </a:lnSpc>
                <a:spcBef>
                  <a:spcPts val="0"/>
                </a:spcBef>
                <a:spcAft>
                  <a:spcPts val="0"/>
                </a:spcAft>
                <a:buClr>
                  <a:srgbClr val="000000"/>
                </a:buClr>
                <a:buSzPts val="1634"/>
                <a:buFont typeface="Arial"/>
                <a:buNone/>
              </a:pPr>
              <a:r>
                <a:rPr lang="en-AU" sz="1634" b="1" i="0" u="none" strike="noStrike" cap="none">
                  <a:solidFill>
                    <a:schemeClr val="dk1"/>
                  </a:solidFill>
                  <a:latin typeface="Calibri"/>
                  <a:ea typeface="Calibri"/>
                  <a:cs typeface="Calibri"/>
                  <a:sym typeface="Calibri"/>
                </a:rPr>
                <a:t>&gt;</a:t>
              </a:r>
              <a:endParaRPr sz="2102" b="1" i="0" u="none" strike="noStrike" cap="none">
                <a:solidFill>
                  <a:schemeClr val="dk1"/>
                </a:solidFill>
                <a:latin typeface="Calibri"/>
                <a:ea typeface="Calibri"/>
                <a:cs typeface="Calibri"/>
                <a:sym typeface="Calibri"/>
              </a:endParaRPr>
            </a:p>
          </p:txBody>
        </p:sp>
        <p:sp>
          <p:nvSpPr>
            <p:cNvPr id="299" name="Google Shape;299;p4"/>
            <p:cNvSpPr txBox="1"/>
            <p:nvPr/>
          </p:nvSpPr>
          <p:spPr>
            <a:xfrm>
              <a:off x="3657101" y="3133928"/>
              <a:ext cx="152436" cy="265629"/>
            </a:xfrm>
            <a:prstGeom prst="rect">
              <a:avLst/>
            </a:prstGeom>
            <a:noFill/>
            <a:ln>
              <a:noFill/>
            </a:ln>
          </p:spPr>
          <p:txBody>
            <a:bodyPr spcFirstLastPara="1" wrap="square" lIns="53375" tIns="26675" rIns="53375" bIns="26675" anchor="t" anchorCtr="0">
              <a:spAutoFit/>
            </a:bodyPr>
            <a:lstStyle/>
            <a:p>
              <a:pPr marL="0" marR="0" lvl="0" indent="0" algn="l" rtl="0">
                <a:lnSpc>
                  <a:spcPct val="100000"/>
                </a:lnSpc>
                <a:spcBef>
                  <a:spcPts val="0"/>
                </a:spcBef>
                <a:spcAft>
                  <a:spcPts val="0"/>
                </a:spcAft>
                <a:buClr>
                  <a:srgbClr val="000000"/>
                </a:buClr>
                <a:buSzPts val="1634"/>
                <a:buFont typeface="Arial"/>
                <a:buNone/>
              </a:pPr>
              <a:r>
                <a:rPr lang="en-AU" sz="1634" b="1" i="0" u="none" strike="noStrike" cap="none">
                  <a:solidFill>
                    <a:schemeClr val="dk1"/>
                  </a:solidFill>
                  <a:latin typeface="Calibri"/>
                  <a:ea typeface="Calibri"/>
                  <a:cs typeface="Calibri"/>
                  <a:sym typeface="Calibri"/>
                </a:rPr>
                <a:t>&gt;</a:t>
              </a:r>
              <a:endParaRPr sz="2102" b="1" i="0" u="none" strike="noStrike" cap="none">
                <a:solidFill>
                  <a:schemeClr val="dk1"/>
                </a:solidFill>
                <a:latin typeface="Calibri"/>
                <a:ea typeface="Calibri"/>
                <a:cs typeface="Calibri"/>
                <a:sym typeface="Calibri"/>
              </a:endParaRPr>
            </a:p>
          </p:txBody>
        </p:sp>
        <p:sp>
          <p:nvSpPr>
            <p:cNvPr id="300" name="Google Shape;300;p4"/>
            <p:cNvSpPr txBox="1"/>
            <p:nvPr/>
          </p:nvSpPr>
          <p:spPr>
            <a:xfrm rot="10495175">
              <a:off x="5323805" y="5054017"/>
              <a:ext cx="152436" cy="265629"/>
            </a:xfrm>
            <a:prstGeom prst="rect">
              <a:avLst/>
            </a:prstGeom>
            <a:noFill/>
            <a:ln>
              <a:noFill/>
            </a:ln>
          </p:spPr>
          <p:txBody>
            <a:bodyPr spcFirstLastPara="1" wrap="square" lIns="53375" tIns="26675" rIns="53375" bIns="26675" anchor="t" anchorCtr="0">
              <a:spAutoFit/>
            </a:bodyPr>
            <a:lstStyle/>
            <a:p>
              <a:pPr marL="0" marR="0" lvl="0" indent="0" algn="l" rtl="0">
                <a:lnSpc>
                  <a:spcPct val="100000"/>
                </a:lnSpc>
                <a:spcBef>
                  <a:spcPts val="0"/>
                </a:spcBef>
                <a:spcAft>
                  <a:spcPts val="0"/>
                </a:spcAft>
                <a:buClr>
                  <a:srgbClr val="000000"/>
                </a:buClr>
                <a:buSzPts val="1634"/>
                <a:buFont typeface="Arial"/>
                <a:buNone/>
              </a:pPr>
              <a:r>
                <a:rPr lang="en-AU" sz="1634" b="1" i="0" u="none" strike="noStrike" cap="none">
                  <a:solidFill>
                    <a:schemeClr val="dk1"/>
                  </a:solidFill>
                  <a:latin typeface="Calibri"/>
                  <a:ea typeface="Calibri"/>
                  <a:cs typeface="Calibri"/>
                  <a:sym typeface="Calibri"/>
                </a:rPr>
                <a:t>&gt;</a:t>
              </a:r>
              <a:endParaRPr sz="2102" b="1" i="0" u="none" strike="noStrike" cap="none">
                <a:solidFill>
                  <a:schemeClr val="dk1"/>
                </a:solidFill>
                <a:latin typeface="Calibri"/>
                <a:ea typeface="Calibri"/>
                <a:cs typeface="Calibri"/>
                <a:sym typeface="Calibri"/>
              </a:endParaRPr>
            </a:p>
          </p:txBody>
        </p:sp>
        <p:sp>
          <p:nvSpPr>
            <p:cNvPr id="301" name="Google Shape;301;p4"/>
            <p:cNvSpPr txBox="1"/>
            <p:nvPr/>
          </p:nvSpPr>
          <p:spPr>
            <a:xfrm rot="10495175">
              <a:off x="3356879" y="5056870"/>
              <a:ext cx="152436" cy="265629"/>
            </a:xfrm>
            <a:prstGeom prst="rect">
              <a:avLst/>
            </a:prstGeom>
            <a:noFill/>
            <a:ln>
              <a:noFill/>
            </a:ln>
          </p:spPr>
          <p:txBody>
            <a:bodyPr spcFirstLastPara="1" wrap="square" lIns="53375" tIns="26675" rIns="53375" bIns="26675" anchor="t" anchorCtr="0">
              <a:spAutoFit/>
            </a:bodyPr>
            <a:lstStyle/>
            <a:p>
              <a:pPr marL="0" marR="0" lvl="0" indent="0" algn="l" rtl="0">
                <a:lnSpc>
                  <a:spcPct val="100000"/>
                </a:lnSpc>
                <a:spcBef>
                  <a:spcPts val="0"/>
                </a:spcBef>
                <a:spcAft>
                  <a:spcPts val="0"/>
                </a:spcAft>
                <a:buClr>
                  <a:srgbClr val="000000"/>
                </a:buClr>
                <a:buSzPts val="1634"/>
                <a:buFont typeface="Arial"/>
                <a:buNone/>
              </a:pPr>
              <a:r>
                <a:rPr lang="en-AU" sz="1634" b="1" i="0" u="none" strike="noStrike" cap="none">
                  <a:solidFill>
                    <a:schemeClr val="dk1"/>
                  </a:solidFill>
                  <a:latin typeface="Calibri"/>
                  <a:ea typeface="Calibri"/>
                  <a:cs typeface="Calibri"/>
                  <a:sym typeface="Calibri"/>
                </a:rPr>
                <a:t>&gt;</a:t>
              </a:r>
              <a:endParaRPr sz="2102" b="1" i="0" u="none" strike="noStrike" cap="none">
                <a:solidFill>
                  <a:schemeClr val="dk1"/>
                </a:solidFill>
                <a:latin typeface="Calibri"/>
                <a:ea typeface="Calibri"/>
                <a:cs typeface="Calibri"/>
                <a:sym typeface="Calibri"/>
              </a:endParaRPr>
            </a:p>
          </p:txBody>
        </p:sp>
      </p:grpSp>
      <p:sp>
        <p:nvSpPr>
          <p:cNvPr id="302" name="Google Shape;302;p4"/>
          <p:cNvSpPr/>
          <p:nvPr/>
        </p:nvSpPr>
        <p:spPr>
          <a:xfrm rot="-5400000">
            <a:off x="3264363" y="1723012"/>
            <a:ext cx="219282" cy="95234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53375" tIns="26675" rIns="53375" bIns="26675" anchor="ctr" anchorCtr="0">
            <a:noAutofit/>
          </a:bodyPr>
          <a:lstStyle/>
          <a:p>
            <a:pPr marL="0" marR="0" lvl="0" indent="0" algn="ctr" rtl="0">
              <a:lnSpc>
                <a:spcPct val="100000"/>
              </a:lnSpc>
              <a:spcBef>
                <a:spcPts val="0"/>
              </a:spcBef>
              <a:spcAft>
                <a:spcPts val="0"/>
              </a:spcAft>
              <a:buClr>
                <a:srgbClr val="000000"/>
              </a:buClr>
              <a:buSzPts val="1051"/>
              <a:buFont typeface="Arial"/>
              <a:buNone/>
            </a:pPr>
            <a:endParaRPr sz="1051" b="0" i="0" u="none" strike="noStrike" cap="none">
              <a:solidFill>
                <a:schemeClr val="lt1"/>
              </a:solidFill>
              <a:latin typeface="Calibri"/>
              <a:ea typeface="Calibri"/>
              <a:cs typeface="Calibri"/>
              <a:sym typeface="Calibri"/>
            </a:endParaRPr>
          </a:p>
        </p:txBody>
      </p:sp>
      <p:sp>
        <p:nvSpPr>
          <p:cNvPr id="303" name="Google Shape;303;p4"/>
          <p:cNvSpPr/>
          <p:nvPr/>
        </p:nvSpPr>
        <p:spPr>
          <a:xfrm>
            <a:off x="3842392" y="1978211"/>
            <a:ext cx="1380719" cy="675871"/>
          </a:xfrm>
          <a:prstGeom prst="rect">
            <a:avLst/>
          </a:prstGeom>
          <a:solidFill>
            <a:schemeClr val="lt1"/>
          </a:solidFill>
          <a:ln>
            <a:noFill/>
          </a:ln>
        </p:spPr>
        <p:txBody>
          <a:bodyPr spcFirstLastPara="1" wrap="square" lIns="53375" tIns="26675" rIns="53375" bIns="26675" anchor="ctr" anchorCtr="0">
            <a:noAutofit/>
          </a:bodyPr>
          <a:lstStyle/>
          <a:p>
            <a:pPr marL="0" marR="0" lvl="0" indent="0" algn="ctr" rtl="0">
              <a:lnSpc>
                <a:spcPct val="100000"/>
              </a:lnSpc>
              <a:spcBef>
                <a:spcPts val="0"/>
              </a:spcBef>
              <a:spcAft>
                <a:spcPts val="0"/>
              </a:spcAft>
              <a:buClr>
                <a:srgbClr val="000000"/>
              </a:buClr>
              <a:buSzPts val="1051"/>
              <a:buFont typeface="Arial"/>
              <a:buNone/>
            </a:pPr>
            <a:endParaRPr sz="1051" b="0" i="0" u="none" strike="noStrike" cap="none">
              <a:solidFill>
                <a:schemeClr val="lt1"/>
              </a:solidFill>
              <a:latin typeface="Calibri"/>
              <a:ea typeface="Calibri"/>
              <a:cs typeface="Calibri"/>
              <a:sym typeface="Calibri"/>
            </a:endParaRPr>
          </a:p>
        </p:txBody>
      </p:sp>
      <p:sp>
        <p:nvSpPr>
          <p:cNvPr id="304" name="Google Shape;304;p4"/>
          <p:cNvSpPr/>
          <p:nvPr/>
        </p:nvSpPr>
        <p:spPr>
          <a:xfrm>
            <a:off x="1209502" y="1991094"/>
            <a:ext cx="1688328" cy="920180"/>
          </a:xfrm>
          <a:prstGeom prst="rect">
            <a:avLst/>
          </a:prstGeom>
          <a:solidFill>
            <a:schemeClr val="lt1"/>
          </a:solidFill>
          <a:ln>
            <a:noFill/>
          </a:ln>
        </p:spPr>
        <p:txBody>
          <a:bodyPr spcFirstLastPara="1" wrap="square" lIns="53375" tIns="26675" rIns="53375" bIns="26675" anchor="ctr" anchorCtr="0">
            <a:noAutofit/>
          </a:bodyPr>
          <a:lstStyle/>
          <a:p>
            <a:pPr marL="0" marR="0" lvl="0" indent="0" algn="ctr" rtl="0">
              <a:lnSpc>
                <a:spcPct val="100000"/>
              </a:lnSpc>
              <a:spcBef>
                <a:spcPts val="0"/>
              </a:spcBef>
              <a:spcAft>
                <a:spcPts val="0"/>
              </a:spcAft>
              <a:buClr>
                <a:srgbClr val="000000"/>
              </a:buClr>
              <a:buSzPts val="1051"/>
              <a:buFont typeface="Arial"/>
              <a:buNone/>
            </a:pPr>
            <a:endParaRPr sz="1051" b="0" i="0" u="none" strike="noStrike" cap="none">
              <a:solidFill>
                <a:schemeClr val="lt1"/>
              </a:solidFill>
              <a:latin typeface="Calibri"/>
              <a:ea typeface="Calibri"/>
              <a:cs typeface="Calibri"/>
              <a:sym typeface="Calibri"/>
            </a:endParaRPr>
          </a:p>
        </p:txBody>
      </p:sp>
      <p:sp>
        <p:nvSpPr>
          <p:cNvPr id="305" name="Google Shape;305;p4"/>
          <p:cNvSpPr txBox="1"/>
          <p:nvPr/>
        </p:nvSpPr>
        <p:spPr>
          <a:xfrm>
            <a:off x="8667798" y="1360556"/>
            <a:ext cx="1380719" cy="284703"/>
          </a:xfrm>
          <a:prstGeom prst="rect">
            <a:avLst/>
          </a:prstGeom>
          <a:noFill/>
          <a:ln>
            <a:noFill/>
          </a:ln>
        </p:spPr>
        <p:txBody>
          <a:bodyPr spcFirstLastPara="1" wrap="square" lIns="53375" tIns="26675" rIns="53375" bIns="266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AU" sz="1500" b="1" i="0" u="none" strike="noStrike" cap="none">
                <a:solidFill>
                  <a:schemeClr val="dk1"/>
                </a:solidFill>
                <a:latin typeface="Work Sans"/>
                <a:ea typeface="Work Sans"/>
                <a:cs typeface="Work Sans"/>
                <a:sym typeface="Work Sans"/>
              </a:rPr>
              <a:t>Expenditure</a:t>
            </a:r>
            <a:endParaRPr sz="1500" b="0" i="0" u="none" strike="noStrike" cap="none">
              <a:solidFill>
                <a:srgbClr val="000000"/>
              </a:solidFill>
              <a:latin typeface="Work Sans"/>
              <a:ea typeface="Work Sans"/>
              <a:cs typeface="Work Sans"/>
              <a:sym typeface="Work Sans"/>
            </a:endParaRPr>
          </a:p>
        </p:txBody>
      </p:sp>
      <p:grpSp>
        <p:nvGrpSpPr>
          <p:cNvPr id="306" name="Google Shape;306;p4"/>
          <p:cNvGrpSpPr/>
          <p:nvPr/>
        </p:nvGrpSpPr>
        <p:grpSpPr>
          <a:xfrm>
            <a:off x="1289486" y="2570779"/>
            <a:ext cx="2034422" cy="4007314"/>
            <a:chOff x="1363483" y="2048272"/>
            <a:chExt cx="1769775" cy="3486023"/>
          </a:xfrm>
        </p:grpSpPr>
        <p:pic>
          <p:nvPicPr>
            <p:cNvPr id="307" name="Google Shape;307;p4"/>
            <p:cNvPicPr preferRelativeResize="0"/>
            <p:nvPr/>
          </p:nvPicPr>
          <p:blipFill rotWithShape="1">
            <a:blip r:embed="rId4">
              <a:alphaModFix/>
            </a:blip>
            <a:srcRect l="-8334" t="43228" r="93960" b="-8922"/>
            <a:stretch/>
          </p:blipFill>
          <p:spPr>
            <a:xfrm>
              <a:off x="1363483" y="3275801"/>
              <a:ext cx="659425" cy="2258494"/>
            </a:xfrm>
            <a:prstGeom prst="rect">
              <a:avLst/>
            </a:prstGeom>
            <a:noFill/>
            <a:ln>
              <a:noFill/>
            </a:ln>
          </p:spPr>
        </p:pic>
        <p:pic>
          <p:nvPicPr>
            <p:cNvPr id="308" name="Google Shape;308;p4"/>
            <p:cNvPicPr preferRelativeResize="0"/>
            <p:nvPr/>
          </p:nvPicPr>
          <p:blipFill rotWithShape="1">
            <a:blip r:embed="rId6">
              <a:alphaModFix/>
            </a:blip>
            <a:srcRect/>
            <a:stretch/>
          </p:blipFill>
          <p:spPr>
            <a:xfrm>
              <a:off x="2254233" y="2633657"/>
              <a:ext cx="425435" cy="598376"/>
            </a:xfrm>
            <a:prstGeom prst="rect">
              <a:avLst/>
            </a:prstGeom>
            <a:noFill/>
            <a:ln>
              <a:noFill/>
            </a:ln>
          </p:spPr>
        </p:pic>
        <p:sp>
          <p:nvSpPr>
            <p:cNvPr id="309" name="Google Shape;309;p4"/>
            <p:cNvSpPr/>
            <p:nvPr/>
          </p:nvSpPr>
          <p:spPr>
            <a:xfrm rot="10800000" flipH="1">
              <a:off x="2208365" y="2048272"/>
              <a:ext cx="924893" cy="824267"/>
            </a:xfrm>
            <a:prstGeom prst="arc">
              <a:avLst>
                <a:gd name="adj1" fmla="val 16200000"/>
                <a:gd name="adj2" fmla="val 21029882"/>
              </a:avLst>
            </a:prstGeom>
            <a:noFill/>
            <a:ln w="28575" cap="flat" cmpd="sng">
              <a:solidFill>
                <a:schemeClr val="dk1"/>
              </a:solidFill>
              <a:prstDash val="solid"/>
              <a:miter lim="800000"/>
              <a:headEnd type="none" w="sm" len="sm"/>
              <a:tailEnd type="none" w="sm" len="sm"/>
            </a:ln>
          </p:spPr>
          <p:txBody>
            <a:bodyPr spcFirstLastPara="1" wrap="square" lIns="53375" tIns="26675" rIns="53375" bIns="26675" anchor="ctr" anchorCtr="0">
              <a:noAutofit/>
            </a:bodyPr>
            <a:lstStyle/>
            <a:p>
              <a:pPr marL="0" marR="0" lvl="0" indent="0" algn="ctr" rtl="0">
                <a:lnSpc>
                  <a:spcPct val="100000"/>
                </a:lnSpc>
                <a:spcBef>
                  <a:spcPts val="0"/>
                </a:spcBef>
                <a:spcAft>
                  <a:spcPts val="0"/>
                </a:spcAft>
                <a:buClr>
                  <a:srgbClr val="000000"/>
                </a:buClr>
                <a:buSzPts val="1051"/>
                <a:buFont typeface="Arial"/>
                <a:buNone/>
              </a:pPr>
              <a:endParaRPr sz="1051" b="0" i="0" u="none" strike="noStrike" cap="none">
                <a:solidFill>
                  <a:schemeClr val="dk1"/>
                </a:solidFill>
                <a:latin typeface="Calibri"/>
                <a:ea typeface="Calibri"/>
                <a:cs typeface="Calibri"/>
                <a:sym typeface="Calibri"/>
              </a:endParaRPr>
            </a:p>
          </p:txBody>
        </p:sp>
        <p:sp>
          <p:nvSpPr>
            <p:cNvPr id="310" name="Google Shape;310;p4"/>
            <p:cNvSpPr txBox="1"/>
            <p:nvPr/>
          </p:nvSpPr>
          <p:spPr>
            <a:xfrm rot="-1955514">
              <a:off x="2865171" y="2653816"/>
              <a:ext cx="152436" cy="265629"/>
            </a:xfrm>
            <a:prstGeom prst="rect">
              <a:avLst/>
            </a:prstGeom>
            <a:noFill/>
            <a:ln>
              <a:noFill/>
            </a:ln>
          </p:spPr>
          <p:txBody>
            <a:bodyPr spcFirstLastPara="1" wrap="square" lIns="53375" tIns="26675" rIns="53375" bIns="26675" anchor="t" anchorCtr="0">
              <a:spAutoFit/>
            </a:bodyPr>
            <a:lstStyle/>
            <a:p>
              <a:pPr marL="0" marR="0" lvl="0" indent="0" algn="l" rtl="0">
                <a:lnSpc>
                  <a:spcPct val="100000"/>
                </a:lnSpc>
                <a:spcBef>
                  <a:spcPts val="0"/>
                </a:spcBef>
                <a:spcAft>
                  <a:spcPts val="0"/>
                </a:spcAft>
                <a:buClr>
                  <a:srgbClr val="000000"/>
                </a:buClr>
                <a:buSzPts val="1634"/>
                <a:buFont typeface="Arial"/>
                <a:buNone/>
              </a:pPr>
              <a:r>
                <a:rPr lang="en-AU" sz="1634" b="1" i="0" u="none" strike="noStrike" cap="none">
                  <a:solidFill>
                    <a:schemeClr val="dk1"/>
                  </a:solidFill>
                  <a:latin typeface="Calibri"/>
                  <a:ea typeface="Calibri"/>
                  <a:cs typeface="Calibri"/>
                  <a:sym typeface="Calibri"/>
                </a:rPr>
                <a:t>&gt;</a:t>
              </a:r>
              <a:endParaRPr sz="2102" b="1" i="0" u="none" strike="noStrike" cap="none">
                <a:solidFill>
                  <a:schemeClr val="dk1"/>
                </a:solidFill>
                <a:latin typeface="Calibri"/>
                <a:ea typeface="Calibri"/>
                <a:cs typeface="Calibri"/>
                <a:sym typeface="Calibri"/>
              </a:endParaRPr>
            </a:p>
          </p:txBody>
        </p:sp>
        <p:sp>
          <p:nvSpPr>
            <p:cNvPr id="311" name="Google Shape;311;p4"/>
            <p:cNvSpPr txBox="1"/>
            <p:nvPr/>
          </p:nvSpPr>
          <p:spPr>
            <a:xfrm rot="-5556867">
              <a:off x="1678452" y="3405788"/>
              <a:ext cx="152436" cy="265629"/>
            </a:xfrm>
            <a:prstGeom prst="rect">
              <a:avLst/>
            </a:prstGeom>
            <a:noFill/>
            <a:ln>
              <a:noFill/>
            </a:ln>
          </p:spPr>
          <p:txBody>
            <a:bodyPr spcFirstLastPara="1" wrap="square" lIns="53375" tIns="26675" rIns="53375" bIns="26675" anchor="t" anchorCtr="0">
              <a:spAutoFit/>
            </a:bodyPr>
            <a:lstStyle/>
            <a:p>
              <a:pPr marL="0" marR="0" lvl="0" indent="0" algn="l" rtl="0">
                <a:lnSpc>
                  <a:spcPct val="100000"/>
                </a:lnSpc>
                <a:spcBef>
                  <a:spcPts val="0"/>
                </a:spcBef>
                <a:spcAft>
                  <a:spcPts val="0"/>
                </a:spcAft>
                <a:buClr>
                  <a:srgbClr val="000000"/>
                </a:buClr>
                <a:buSzPts val="1634"/>
                <a:buFont typeface="Arial"/>
                <a:buNone/>
              </a:pPr>
              <a:r>
                <a:rPr lang="en-AU" sz="1634" b="1" i="0" u="none" strike="noStrike" cap="none">
                  <a:solidFill>
                    <a:schemeClr val="dk1"/>
                  </a:solidFill>
                  <a:latin typeface="Calibri"/>
                  <a:ea typeface="Calibri"/>
                  <a:cs typeface="Calibri"/>
                  <a:sym typeface="Calibri"/>
                </a:rPr>
                <a:t>&gt;</a:t>
              </a:r>
              <a:endParaRPr sz="2102" b="1" i="0" u="none" strike="noStrike" cap="none">
                <a:solidFill>
                  <a:schemeClr val="dk1"/>
                </a:solidFill>
                <a:latin typeface="Calibri"/>
                <a:ea typeface="Calibri"/>
                <a:cs typeface="Calibri"/>
                <a:sym typeface="Calibri"/>
              </a:endParaRPr>
            </a:p>
          </p:txBody>
        </p:sp>
        <p:sp>
          <p:nvSpPr>
            <p:cNvPr id="312" name="Google Shape;312;p4"/>
            <p:cNvSpPr/>
            <p:nvPr/>
          </p:nvSpPr>
          <p:spPr>
            <a:xfrm rot="-6260707">
              <a:off x="1670027" y="2939253"/>
              <a:ext cx="1012185" cy="822537"/>
            </a:xfrm>
            <a:prstGeom prst="arc">
              <a:avLst>
                <a:gd name="adj1" fmla="val 17551251"/>
                <a:gd name="adj2" fmla="val 1477940"/>
              </a:avLst>
            </a:prstGeom>
            <a:noFill/>
            <a:ln w="28575" cap="flat" cmpd="sng">
              <a:solidFill>
                <a:schemeClr val="dk1"/>
              </a:solidFill>
              <a:prstDash val="solid"/>
              <a:miter lim="800000"/>
              <a:headEnd type="none" w="sm" len="sm"/>
              <a:tailEnd type="none" w="sm" len="sm"/>
            </a:ln>
          </p:spPr>
          <p:txBody>
            <a:bodyPr spcFirstLastPara="1" wrap="square" lIns="53375" tIns="26675" rIns="53375" bIns="26675" anchor="ctr" anchorCtr="0">
              <a:noAutofit/>
            </a:bodyPr>
            <a:lstStyle/>
            <a:p>
              <a:pPr marL="0" marR="0" lvl="0" indent="0" algn="ctr" rtl="0">
                <a:lnSpc>
                  <a:spcPct val="100000"/>
                </a:lnSpc>
                <a:spcBef>
                  <a:spcPts val="0"/>
                </a:spcBef>
                <a:spcAft>
                  <a:spcPts val="0"/>
                </a:spcAft>
                <a:buClr>
                  <a:srgbClr val="000000"/>
                </a:buClr>
                <a:buSzPts val="1051"/>
                <a:buFont typeface="Arial"/>
                <a:buNone/>
              </a:pPr>
              <a:endParaRPr sz="1051" b="0" i="0" u="none" strike="noStrike" cap="none">
                <a:solidFill>
                  <a:schemeClr val="dk1"/>
                </a:solidFill>
                <a:latin typeface="Calibri"/>
                <a:ea typeface="Calibri"/>
                <a:cs typeface="Calibri"/>
                <a:sym typeface="Calibri"/>
              </a:endParaRPr>
            </a:p>
          </p:txBody>
        </p:sp>
      </p:grpSp>
      <p:grpSp>
        <p:nvGrpSpPr>
          <p:cNvPr id="313" name="Google Shape;313;p4"/>
          <p:cNvGrpSpPr/>
          <p:nvPr/>
        </p:nvGrpSpPr>
        <p:grpSpPr>
          <a:xfrm>
            <a:off x="5247034" y="2199186"/>
            <a:ext cx="1991062" cy="3635348"/>
            <a:chOff x="4806216" y="1725016"/>
            <a:chExt cx="1732057" cy="3162445"/>
          </a:xfrm>
        </p:grpSpPr>
        <p:pic>
          <p:nvPicPr>
            <p:cNvPr id="314" name="Google Shape;314;p4"/>
            <p:cNvPicPr preferRelativeResize="0"/>
            <p:nvPr/>
          </p:nvPicPr>
          <p:blipFill rotWithShape="1">
            <a:blip r:embed="rId4">
              <a:alphaModFix/>
            </a:blip>
            <a:srcRect l="76264" b="36675"/>
            <a:stretch/>
          </p:blipFill>
          <p:spPr>
            <a:xfrm>
              <a:off x="5244384" y="1725016"/>
              <a:ext cx="1088832" cy="2193120"/>
            </a:xfrm>
            <a:prstGeom prst="rect">
              <a:avLst/>
            </a:prstGeom>
            <a:noFill/>
            <a:ln>
              <a:noFill/>
            </a:ln>
          </p:spPr>
        </p:pic>
        <p:pic>
          <p:nvPicPr>
            <p:cNvPr id="315" name="Google Shape;315;p4"/>
            <p:cNvPicPr preferRelativeResize="0"/>
            <p:nvPr/>
          </p:nvPicPr>
          <p:blipFill rotWithShape="1">
            <a:blip r:embed="rId7">
              <a:alphaModFix/>
            </a:blip>
            <a:srcRect/>
            <a:stretch/>
          </p:blipFill>
          <p:spPr>
            <a:xfrm>
              <a:off x="5343044" y="4247947"/>
              <a:ext cx="454683" cy="639514"/>
            </a:xfrm>
            <a:prstGeom prst="rect">
              <a:avLst/>
            </a:prstGeom>
            <a:noFill/>
            <a:ln>
              <a:noFill/>
            </a:ln>
          </p:spPr>
        </p:pic>
        <p:cxnSp>
          <p:nvCxnSpPr>
            <p:cNvPr id="316" name="Google Shape;316;p4"/>
            <p:cNvCxnSpPr>
              <a:endCxn id="315" idx="0"/>
            </p:cNvCxnSpPr>
            <p:nvPr/>
          </p:nvCxnSpPr>
          <p:spPr>
            <a:xfrm flipH="1">
              <a:off x="5570386" y="3603847"/>
              <a:ext cx="4500" cy="644100"/>
            </a:xfrm>
            <a:prstGeom prst="straightConnector1">
              <a:avLst/>
            </a:prstGeom>
            <a:noFill/>
            <a:ln w="28575" cap="flat" cmpd="sng">
              <a:solidFill>
                <a:schemeClr val="dk1"/>
              </a:solidFill>
              <a:prstDash val="solid"/>
              <a:miter lim="800000"/>
              <a:headEnd type="none" w="sm" len="sm"/>
              <a:tailEnd type="none" w="sm" len="sm"/>
            </a:ln>
          </p:spPr>
        </p:cxnSp>
        <p:sp>
          <p:nvSpPr>
            <p:cNvPr id="317" name="Google Shape;317;p4"/>
            <p:cNvSpPr txBox="1"/>
            <p:nvPr/>
          </p:nvSpPr>
          <p:spPr>
            <a:xfrm rot="4968560">
              <a:off x="6248395" y="2892279"/>
              <a:ext cx="152436" cy="265629"/>
            </a:xfrm>
            <a:prstGeom prst="rect">
              <a:avLst/>
            </a:prstGeom>
            <a:noFill/>
            <a:ln>
              <a:noFill/>
            </a:ln>
          </p:spPr>
          <p:txBody>
            <a:bodyPr spcFirstLastPara="1" wrap="square" lIns="53375" tIns="26675" rIns="53375" bIns="26675" anchor="t" anchorCtr="0">
              <a:spAutoFit/>
            </a:bodyPr>
            <a:lstStyle/>
            <a:p>
              <a:pPr marL="0" marR="0" lvl="0" indent="0" algn="l" rtl="0">
                <a:lnSpc>
                  <a:spcPct val="100000"/>
                </a:lnSpc>
                <a:spcBef>
                  <a:spcPts val="0"/>
                </a:spcBef>
                <a:spcAft>
                  <a:spcPts val="0"/>
                </a:spcAft>
                <a:buClr>
                  <a:srgbClr val="000000"/>
                </a:buClr>
                <a:buSzPts val="1634"/>
                <a:buFont typeface="Arial"/>
                <a:buNone/>
              </a:pPr>
              <a:r>
                <a:rPr lang="en-AU" sz="1634" b="1" i="0" u="none" strike="noStrike" cap="none">
                  <a:solidFill>
                    <a:schemeClr val="dk1"/>
                  </a:solidFill>
                  <a:latin typeface="Calibri"/>
                  <a:ea typeface="Calibri"/>
                  <a:cs typeface="Calibri"/>
                  <a:sym typeface="Calibri"/>
                </a:rPr>
                <a:t>&gt;</a:t>
              </a:r>
              <a:endParaRPr sz="2102" b="1" i="0" u="none" strike="noStrike" cap="none">
                <a:solidFill>
                  <a:schemeClr val="dk1"/>
                </a:solidFill>
                <a:latin typeface="Calibri"/>
                <a:ea typeface="Calibri"/>
                <a:cs typeface="Calibri"/>
                <a:sym typeface="Calibri"/>
              </a:endParaRPr>
            </a:p>
          </p:txBody>
        </p:sp>
        <p:sp>
          <p:nvSpPr>
            <p:cNvPr id="318" name="Google Shape;318;p4"/>
            <p:cNvSpPr txBox="1"/>
            <p:nvPr/>
          </p:nvSpPr>
          <p:spPr>
            <a:xfrm rot="-5400000">
              <a:off x="5493399" y="3505739"/>
              <a:ext cx="152436" cy="265629"/>
            </a:xfrm>
            <a:prstGeom prst="rect">
              <a:avLst/>
            </a:prstGeom>
            <a:noFill/>
            <a:ln>
              <a:noFill/>
            </a:ln>
          </p:spPr>
          <p:txBody>
            <a:bodyPr spcFirstLastPara="1" wrap="square" lIns="53375" tIns="26675" rIns="53375" bIns="26675" anchor="t" anchorCtr="0">
              <a:spAutoFit/>
            </a:bodyPr>
            <a:lstStyle/>
            <a:p>
              <a:pPr marL="0" marR="0" lvl="0" indent="0" algn="l" rtl="0">
                <a:lnSpc>
                  <a:spcPct val="100000"/>
                </a:lnSpc>
                <a:spcBef>
                  <a:spcPts val="0"/>
                </a:spcBef>
                <a:spcAft>
                  <a:spcPts val="0"/>
                </a:spcAft>
                <a:buClr>
                  <a:srgbClr val="000000"/>
                </a:buClr>
                <a:buSzPts val="1634"/>
                <a:buFont typeface="Arial"/>
                <a:buNone/>
              </a:pPr>
              <a:r>
                <a:rPr lang="en-AU" sz="1634" b="1" i="0" u="none" strike="noStrike" cap="none">
                  <a:solidFill>
                    <a:schemeClr val="dk1"/>
                  </a:solidFill>
                  <a:latin typeface="Calibri"/>
                  <a:ea typeface="Calibri"/>
                  <a:cs typeface="Calibri"/>
                  <a:sym typeface="Calibri"/>
                </a:rPr>
                <a:t>&gt;</a:t>
              </a:r>
              <a:endParaRPr sz="2102" b="1" i="0" u="none" strike="noStrike" cap="none">
                <a:solidFill>
                  <a:schemeClr val="dk1"/>
                </a:solidFill>
                <a:latin typeface="Calibri"/>
                <a:ea typeface="Calibri"/>
                <a:cs typeface="Calibri"/>
                <a:sym typeface="Calibri"/>
              </a:endParaRPr>
            </a:p>
          </p:txBody>
        </p:sp>
        <p:sp>
          <p:nvSpPr>
            <p:cNvPr id="319" name="Google Shape;319;p4"/>
            <p:cNvSpPr txBox="1"/>
            <p:nvPr/>
          </p:nvSpPr>
          <p:spPr>
            <a:xfrm rot="8202544">
              <a:off x="6074060" y="4201692"/>
              <a:ext cx="152436" cy="265629"/>
            </a:xfrm>
            <a:prstGeom prst="rect">
              <a:avLst/>
            </a:prstGeom>
            <a:noFill/>
            <a:ln>
              <a:noFill/>
            </a:ln>
          </p:spPr>
          <p:txBody>
            <a:bodyPr spcFirstLastPara="1" wrap="square" lIns="53375" tIns="26675" rIns="53375" bIns="26675" anchor="t" anchorCtr="0">
              <a:spAutoFit/>
            </a:bodyPr>
            <a:lstStyle/>
            <a:p>
              <a:pPr marL="0" marR="0" lvl="0" indent="0" algn="l" rtl="0">
                <a:lnSpc>
                  <a:spcPct val="100000"/>
                </a:lnSpc>
                <a:spcBef>
                  <a:spcPts val="0"/>
                </a:spcBef>
                <a:spcAft>
                  <a:spcPts val="0"/>
                </a:spcAft>
                <a:buClr>
                  <a:srgbClr val="000000"/>
                </a:buClr>
                <a:buSzPts val="1634"/>
                <a:buFont typeface="Arial"/>
                <a:buNone/>
              </a:pPr>
              <a:r>
                <a:rPr lang="en-AU" sz="1634" b="1" i="0" u="none" strike="noStrike" cap="none">
                  <a:solidFill>
                    <a:schemeClr val="dk1"/>
                  </a:solidFill>
                  <a:latin typeface="Calibri"/>
                  <a:ea typeface="Calibri"/>
                  <a:cs typeface="Calibri"/>
                  <a:sym typeface="Calibri"/>
                </a:rPr>
                <a:t>&gt;</a:t>
              </a:r>
              <a:endParaRPr sz="2102" b="1" i="0" u="none" strike="noStrike" cap="none">
                <a:solidFill>
                  <a:schemeClr val="dk1"/>
                </a:solidFill>
                <a:latin typeface="Calibri"/>
                <a:ea typeface="Calibri"/>
                <a:cs typeface="Calibri"/>
                <a:sym typeface="Calibri"/>
              </a:endParaRPr>
            </a:p>
          </p:txBody>
        </p:sp>
        <p:sp>
          <p:nvSpPr>
            <p:cNvPr id="320" name="Google Shape;320;p4"/>
            <p:cNvSpPr/>
            <p:nvPr/>
          </p:nvSpPr>
          <p:spPr>
            <a:xfrm rot="4253551">
              <a:off x="4768953" y="2984568"/>
              <a:ext cx="1806582" cy="1207197"/>
            </a:xfrm>
            <a:prstGeom prst="arc">
              <a:avLst>
                <a:gd name="adj1" fmla="val 18286012"/>
                <a:gd name="adj2" fmla="val 672651"/>
              </a:avLst>
            </a:prstGeom>
            <a:noFill/>
            <a:ln w="28575" cap="flat" cmpd="sng">
              <a:solidFill>
                <a:schemeClr val="dk1"/>
              </a:solidFill>
              <a:prstDash val="solid"/>
              <a:miter lim="800000"/>
              <a:headEnd type="none" w="sm" len="sm"/>
              <a:tailEnd type="none" w="sm" len="sm"/>
            </a:ln>
          </p:spPr>
          <p:txBody>
            <a:bodyPr spcFirstLastPara="1" wrap="square" lIns="53375" tIns="26675" rIns="53375" bIns="26675" anchor="ctr" anchorCtr="0">
              <a:noAutofit/>
            </a:bodyPr>
            <a:lstStyle/>
            <a:p>
              <a:pPr marL="0" marR="0" lvl="0" indent="0" algn="ctr" rtl="0">
                <a:lnSpc>
                  <a:spcPct val="100000"/>
                </a:lnSpc>
                <a:spcBef>
                  <a:spcPts val="0"/>
                </a:spcBef>
                <a:spcAft>
                  <a:spcPts val="0"/>
                </a:spcAft>
                <a:buClr>
                  <a:srgbClr val="000000"/>
                </a:buClr>
                <a:buSzPts val="1051"/>
                <a:buFont typeface="Arial"/>
                <a:buNone/>
              </a:pPr>
              <a:endParaRPr sz="1051" b="0" i="0" u="none" strike="noStrike" cap="none">
                <a:solidFill>
                  <a:schemeClr val="dk1"/>
                </a:solidFill>
                <a:latin typeface="Calibri"/>
                <a:ea typeface="Calibri"/>
                <a:cs typeface="Calibri"/>
                <a:sym typeface="Calibri"/>
              </a:endParaRPr>
            </a:p>
          </p:txBody>
        </p:sp>
      </p:grpSp>
      <p:sp>
        <p:nvSpPr>
          <p:cNvPr id="321" name="Google Shape;321;p4"/>
          <p:cNvSpPr txBox="1"/>
          <p:nvPr/>
        </p:nvSpPr>
        <p:spPr>
          <a:xfrm>
            <a:off x="5242257" y="2243506"/>
            <a:ext cx="214546" cy="305350"/>
          </a:xfrm>
          <a:prstGeom prst="rect">
            <a:avLst/>
          </a:prstGeom>
          <a:noFill/>
          <a:ln>
            <a:noFill/>
          </a:ln>
        </p:spPr>
        <p:txBody>
          <a:bodyPr spcFirstLastPara="1" wrap="square" lIns="53375" tIns="26675" rIns="53375" bIns="26675" anchor="t" anchorCtr="0">
            <a:spAutoFit/>
          </a:bodyPr>
          <a:lstStyle/>
          <a:p>
            <a:pPr marL="0" marR="0" lvl="0" indent="0" algn="l" rtl="0">
              <a:lnSpc>
                <a:spcPct val="100000"/>
              </a:lnSpc>
              <a:spcBef>
                <a:spcPts val="0"/>
              </a:spcBef>
              <a:spcAft>
                <a:spcPts val="0"/>
              </a:spcAft>
              <a:buClr>
                <a:srgbClr val="000000"/>
              </a:buClr>
              <a:buSzPts val="1634"/>
              <a:buFont typeface="Arial"/>
              <a:buNone/>
            </a:pPr>
            <a:r>
              <a:rPr lang="en-AU" sz="1634" b="1" i="0" u="none" strike="noStrike" cap="none">
                <a:solidFill>
                  <a:schemeClr val="dk1"/>
                </a:solidFill>
                <a:latin typeface="Calibri"/>
                <a:ea typeface="Calibri"/>
                <a:cs typeface="Calibri"/>
                <a:sym typeface="Calibri"/>
              </a:rPr>
              <a:t>1</a:t>
            </a:r>
            <a:endParaRPr sz="817" b="0" i="0" u="none" strike="noStrike" cap="none">
              <a:solidFill>
                <a:srgbClr val="000000"/>
              </a:solidFill>
              <a:latin typeface="Arial"/>
              <a:ea typeface="Arial"/>
              <a:cs typeface="Arial"/>
              <a:sym typeface="Arial"/>
            </a:endParaRPr>
          </a:p>
        </p:txBody>
      </p:sp>
      <p:sp>
        <p:nvSpPr>
          <p:cNvPr id="322" name="Google Shape;322;p4"/>
          <p:cNvSpPr txBox="1"/>
          <p:nvPr/>
        </p:nvSpPr>
        <p:spPr>
          <a:xfrm>
            <a:off x="5565410" y="2863404"/>
            <a:ext cx="214546" cy="305350"/>
          </a:xfrm>
          <a:prstGeom prst="rect">
            <a:avLst/>
          </a:prstGeom>
          <a:noFill/>
          <a:ln>
            <a:noFill/>
          </a:ln>
        </p:spPr>
        <p:txBody>
          <a:bodyPr spcFirstLastPara="1" wrap="square" lIns="53375" tIns="26675" rIns="53375" bIns="26675" anchor="t" anchorCtr="0">
            <a:spAutoFit/>
          </a:bodyPr>
          <a:lstStyle/>
          <a:p>
            <a:pPr marL="0" marR="0" lvl="0" indent="0" algn="l" rtl="0">
              <a:lnSpc>
                <a:spcPct val="100000"/>
              </a:lnSpc>
              <a:spcBef>
                <a:spcPts val="0"/>
              </a:spcBef>
              <a:spcAft>
                <a:spcPts val="0"/>
              </a:spcAft>
              <a:buClr>
                <a:srgbClr val="000000"/>
              </a:buClr>
              <a:buSzPts val="1634"/>
              <a:buFont typeface="Arial"/>
              <a:buNone/>
            </a:pPr>
            <a:r>
              <a:rPr lang="en-AU" sz="1634" b="1" i="0" u="none" strike="noStrike" cap="none">
                <a:solidFill>
                  <a:schemeClr val="dk1"/>
                </a:solidFill>
                <a:latin typeface="Calibri"/>
                <a:ea typeface="Calibri"/>
                <a:cs typeface="Calibri"/>
                <a:sym typeface="Calibri"/>
              </a:rPr>
              <a:t>2</a:t>
            </a:r>
            <a:endParaRPr sz="817" b="0" i="0" u="none" strike="noStrike" cap="none">
              <a:solidFill>
                <a:srgbClr val="000000"/>
              </a:solidFill>
              <a:latin typeface="Arial"/>
              <a:ea typeface="Arial"/>
              <a:cs typeface="Arial"/>
              <a:sym typeface="Arial"/>
            </a:endParaRPr>
          </a:p>
        </p:txBody>
      </p:sp>
      <p:sp>
        <p:nvSpPr>
          <p:cNvPr id="323" name="Google Shape;323;p4"/>
          <p:cNvSpPr txBox="1"/>
          <p:nvPr/>
        </p:nvSpPr>
        <p:spPr>
          <a:xfrm>
            <a:off x="2825203" y="3102929"/>
            <a:ext cx="214546" cy="305350"/>
          </a:xfrm>
          <a:prstGeom prst="rect">
            <a:avLst/>
          </a:prstGeom>
          <a:noFill/>
          <a:ln>
            <a:noFill/>
          </a:ln>
        </p:spPr>
        <p:txBody>
          <a:bodyPr spcFirstLastPara="1" wrap="square" lIns="53375" tIns="26675" rIns="53375" bIns="26675" anchor="t" anchorCtr="0">
            <a:spAutoFit/>
          </a:bodyPr>
          <a:lstStyle/>
          <a:p>
            <a:pPr marL="0" marR="0" lvl="0" indent="0" algn="l" rtl="0">
              <a:lnSpc>
                <a:spcPct val="100000"/>
              </a:lnSpc>
              <a:spcBef>
                <a:spcPts val="0"/>
              </a:spcBef>
              <a:spcAft>
                <a:spcPts val="0"/>
              </a:spcAft>
              <a:buClr>
                <a:srgbClr val="000000"/>
              </a:buClr>
              <a:buSzPts val="1634"/>
              <a:buFont typeface="Arial"/>
              <a:buNone/>
            </a:pPr>
            <a:r>
              <a:rPr lang="en-AU" sz="1634" b="1" i="0" u="none" strike="noStrike" cap="none">
                <a:solidFill>
                  <a:schemeClr val="dk1"/>
                </a:solidFill>
                <a:latin typeface="Calibri"/>
                <a:ea typeface="Calibri"/>
                <a:cs typeface="Calibri"/>
                <a:sym typeface="Calibri"/>
              </a:rPr>
              <a:t>6</a:t>
            </a:r>
            <a:endParaRPr sz="817" b="0" i="0" u="none" strike="noStrike" cap="none">
              <a:solidFill>
                <a:srgbClr val="000000"/>
              </a:solidFill>
              <a:latin typeface="Arial"/>
              <a:ea typeface="Arial"/>
              <a:cs typeface="Arial"/>
              <a:sym typeface="Arial"/>
            </a:endParaRPr>
          </a:p>
        </p:txBody>
      </p:sp>
      <p:sp>
        <p:nvSpPr>
          <p:cNvPr id="324" name="Google Shape;324;p4"/>
          <p:cNvSpPr txBox="1"/>
          <p:nvPr/>
        </p:nvSpPr>
        <p:spPr>
          <a:xfrm>
            <a:off x="2517277" y="5088047"/>
            <a:ext cx="214546" cy="305350"/>
          </a:xfrm>
          <a:prstGeom prst="rect">
            <a:avLst/>
          </a:prstGeom>
          <a:noFill/>
          <a:ln>
            <a:noFill/>
          </a:ln>
        </p:spPr>
        <p:txBody>
          <a:bodyPr spcFirstLastPara="1" wrap="square" lIns="53375" tIns="26675" rIns="53375" bIns="26675" anchor="t" anchorCtr="0">
            <a:spAutoFit/>
          </a:bodyPr>
          <a:lstStyle/>
          <a:p>
            <a:pPr marL="0" marR="0" lvl="0" indent="0" algn="l" rtl="0">
              <a:lnSpc>
                <a:spcPct val="100000"/>
              </a:lnSpc>
              <a:spcBef>
                <a:spcPts val="0"/>
              </a:spcBef>
              <a:spcAft>
                <a:spcPts val="0"/>
              </a:spcAft>
              <a:buClr>
                <a:srgbClr val="000000"/>
              </a:buClr>
              <a:buSzPts val="1634"/>
              <a:buFont typeface="Arial"/>
              <a:buNone/>
            </a:pPr>
            <a:r>
              <a:rPr lang="en-AU" sz="1634" b="1" i="0" u="none" strike="noStrike" cap="none">
                <a:solidFill>
                  <a:schemeClr val="dk1"/>
                </a:solidFill>
                <a:latin typeface="Calibri"/>
                <a:ea typeface="Calibri"/>
                <a:cs typeface="Calibri"/>
                <a:sym typeface="Calibri"/>
              </a:rPr>
              <a:t>5</a:t>
            </a:r>
            <a:endParaRPr sz="817" b="0" i="0" u="none" strike="noStrike" cap="none">
              <a:solidFill>
                <a:srgbClr val="000000"/>
              </a:solidFill>
              <a:latin typeface="Arial"/>
              <a:ea typeface="Arial"/>
              <a:cs typeface="Arial"/>
              <a:sym typeface="Arial"/>
            </a:endParaRPr>
          </a:p>
        </p:txBody>
      </p:sp>
      <p:sp>
        <p:nvSpPr>
          <p:cNvPr id="325" name="Google Shape;325;p4"/>
          <p:cNvSpPr txBox="1"/>
          <p:nvPr/>
        </p:nvSpPr>
        <p:spPr>
          <a:xfrm>
            <a:off x="6207569" y="4238785"/>
            <a:ext cx="214546" cy="305350"/>
          </a:xfrm>
          <a:prstGeom prst="rect">
            <a:avLst/>
          </a:prstGeom>
          <a:noFill/>
          <a:ln>
            <a:noFill/>
          </a:ln>
        </p:spPr>
        <p:txBody>
          <a:bodyPr spcFirstLastPara="1" wrap="square" lIns="53375" tIns="26675" rIns="53375" bIns="26675" anchor="t" anchorCtr="0">
            <a:spAutoFit/>
          </a:bodyPr>
          <a:lstStyle/>
          <a:p>
            <a:pPr marL="0" marR="0" lvl="0" indent="0" algn="l" rtl="0">
              <a:lnSpc>
                <a:spcPct val="100000"/>
              </a:lnSpc>
              <a:spcBef>
                <a:spcPts val="0"/>
              </a:spcBef>
              <a:spcAft>
                <a:spcPts val="0"/>
              </a:spcAft>
              <a:buClr>
                <a:srgbClr val="000000"/>
              </a:buClr>
              <a:buSzPts val="1634"/>
              <a:buFont typeface="Arial"/>
              <a:buNone/>
            </a:pPr>
            <a:r>
              <a:rPr lang="en-AU" sz="1634" b="1" i="0" u="none" strike="noStrike" cap="none">
                <a:solidFill>
                  <a:schemeClr val="dk1"/>
                </a:solidFill>
                <a:latin typeface="Calibri"/>
                <a:ea typeface="Calibri"/>
                <a:cs typeface="Calibri"/>
                <a:sym typeface="Calibri"/>
              </a:rPr>
              <a:t>3</a:t>
            </a:r>
            <a:endParaRPr sz="817" b="0" i="0" u="none" strike="noStrike" cap="none">
              <a:solidFill>
                <a:srgbClr val="000000"/>
              </a:solidFill>
              <a:latin typeface="Arial"/>
              <a:ea typeface="Arial"/>
              <a:cs typeface="Arial"/>
              <a:sym typeface="Arial"/>
            </a:endParaRPr>
          </a:p>
        </p:txBody>
      </p:sp>
      <p:sp>
        <p:nvSpPr>
          <p:cNvPr id="326" name="Google Shape;326;p4"/>
          <p:cNvSpPr txBox="1"/>
          <p:nvPr/>
        </p:nvSpPr>
        <p:spPr>
          <a:xfrm>
            <a:off x="5207983" y="5058269"/>
            <a:ext cx="214546" cy="305350"/>
          </a:xfrm>
          <a:prstGeom prst="rect">
            <a:avLst/>
          </a:prstGeom>
          <a:noFill/>
          <a:ln>
            <a:noFill/>
          </a:ln>
        </p:spPr>
        <p:txBody>
          <a:bodyPr spcFirstLastPara="1" wrap="square" lIns="53375" tIns="26675" rIns="53375" bIns="26675" anchor="t" anchorCtr="0">
            <a:spAutoFit/>
          </a:bodyPr>
          <a:lstStyle/>
          <a:p>
            <a:pPr marL="0" marR="0" lvl="0" indent="0" algn="l" rtl="0">
              <a:lnSpc>
                <a:spcPct val="100000"/>
              </a:lnSpc>
              <a:spcBef>
                <a:spcPts val="0"/>
              </a:spcBef>
              <a:spcAft>
                <a:spcPts val="0"/>
              </a:spcAft>
              <a:buClr>
                <a:srgbClr val="000000"/>
              </a:buClr>
              <a:buSzPts val="1634"/>
              <a:buFont typeface="Arial"/>
              <a:buNone/>
            </a:pPr>
            <a:r>
              <a:rPr lang="en-AU" sz="1634" b="1" i="0" u="none" strike="noStrike" cap="none">
                <a:solidFill>
                  <a:schemeClr val="dk1"/>
                </a:solidFill>
                <a:latin typeface="Calibri"/>
                <a:ea typeface="Calibri"/>
                <a:cs typeface="Calibri"/>
                <a:sym typeface="Calibri"/>
              </a:rPr>
              <a:t>4</a:t>
            </a:r>
            <a:endParaRPr sz="817" b="0" i="0" u="none" strike="noStrike" cap="none">
              <a:solidFill>
                <a:srgbClr val="000000"/>
              </a:solidFill>
              <a:latin typeface="Arial"/>
              <a:ea typeface="Arial"/>
              <a:cs typeface="Arial"/>
              <a:sym typeface="Arial"/>
            </a:endParaRPr>
          </a:p>
        </p:txBody>
      </p:sp>
      <p:sp>
        <p:nvSpPr>
          <p:cNvPr id="327" name="Google Shape;327;p4"/>
          <p:cNvSpPr txBox="1"/>
          <p:nvPr/>
        </p:nvSpPr>
        <p:spPr>
          <a:xfrm>
            <a:off x="9139222" y="3888566"/>
            <a:ext cx="2573903" cy="746368"/>
          </a:xfrm>
          <a:prstGeom prst="rect">
            <a:avLst/>
          </a:prstGeom>
          <a:noFill/>
          <a:ln>
            <a:noFill/>
          </a:ln>
        </p:spPr>
        <p:txBody>
          <a:bodyPr spcFirstLastPara="1" wrap="square" lIns="53375" tIns="26675" rIns="53375" bIns="2667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AU" sz="1500" b="0" i="0" u="none" strike="noStrike" cap="none">
                <a:solidFill>
                  <a:schemeClr val="dk1"/>
                </a:solidFill>
                <a:latin typeface="Work Sans"/>
                <a:ea typeface="Work Sans"/>
                <a:cs typeface="Work Sans"/>
                <a:sym typeface="Work Sans"/>
              </a:rPr>
              <a:t>R&amp;D funds &amp; </a:t>
            </a:r>
            <a:br>
              <a:rPr lang="en-AU" sz="1500" b="0" i="0" u="none" strike="noStrike" cap="none">
                <a:solidFill>
                  <a:schemeClr val="dk1"/>
                </a:solidFill>
                <a:latin typeface="Work Sans"/>
                <a:ea typeface="Work Sans"/>
                <a:cs typeface="Work Sans"/>
                <a:sym typeface="Work Sans"/>
              </a:rPr>
            </a:br>
            <a:r>
              <a:rPr lang="en-AU" sz="1500" b="0" i="0" u="none" strike="noStrike" cap="none">
                <a:solidFill>
                  <a:schemeClr val="dk1"/>
                </a:solidFill>
                <a:latin typeface="Work Sans"/>
                <a:ea typeface="Work Sans"/>
                <a:cs typeface="Work Sans"/>
                <a:sym typeface="Work Sans"/>
              </a:rPr>
              <a:t>co-investment in recycling infrastructure</a:t>
            </a:r>
            <a:endParaRPr sz="1500" b="0" i="0" u="none" strike="noStrike" cap="none">
              <a:solidFill>
                <a:srgbClr val="000000"/>
              </a:solidFill>
              <a:latin typeface="Work Sans"/>
              <a:ea typeface="Work Sans"/>
              <a:cs typeface="Work Sans"/>
              <a:sym typeface="Work Sans"/>
            </a:endParaRPr>
          </a:p>
        </p:txBody>
      </p:sp>
      <p:sp>
        <p:nvSpPr>
          <p:cNvPr id="328" name="Google Shape;328;p4"/>
          <p:cNvSpPr txBox="1"/>
          <p:nvPr/>
        </p:nvSpPr>
        <p:spPr>
          <a:xfrm>
            <a:off x="9188362" y="1759425"/>
            <a:ext cx="2551070" cy="515536"/>
          </a:xfrm>
          <a:prstGeom prst="rect">
            <a:avLst/>
          </a:prstGeom>
          <a:noFill/>
          <a:ln>
            <a:noFill/>
          </a:ln>
        </p:spPr>
        <p:txBody>
          <a:bodyPr spcFirstLastPara="1" wrap="square" lIns="53375" tIns="26675" rIns="53375" bIns="2667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AU" sz="1500" b="0" i="0" u="none" strike="noStrike" cap="none">
                <a:solidFill>
                  <a:schemeClr val="dk1"/>
                </a:solidFill>
                <a:latin typeface="Work Sans"/>
                <a:ea typeface="Work Sans"/>
                <a:cs typeface="Work Sans"/>
                <a:sym typeface="Work Sans"/>
              </a:rPr>
              <a:t>PSO admin, reporting &amp;  accreditation</a:t>
            </a:r>
            <a:endParaRPr sz="1500" b="0" i="0" u="none" strike="noStrike" cap="none">
              <a:solidFill>
                <a:srgbClr val="000000"/>
              </a:solidFill>
              <a:latin typeface="Work Sans"/>
              <a:ea typeface="Work Sans"/>
              <a:cs typeface="Work Sans"/>
              <a:sym typeface="Work Sans"/>
            </a:endParaRPr>
          </a:p>
        </p:txBody>
      </p:sp>
      <p:sp>
        <p:nvSpPr>
          <p:cNvPr id="329" name="Google Shape;329;p4"/>
          <p:cNvSpPr txBox="1"/>
          <p:nvPr/>
        </p:nvSpPr>
        <p:spPr>
          <a:xfrm>
            <a:off x="9175039" y="2294049"/>
            <a:ext cx="2564393" cy="515536"/>
          </a:xfrm>
          <a:prstGeom prst="rect">
            <a:avLst/>
          </a:prstGeom>
          <a:noFill/>
          <a:ln>
            <a:noFill/>
          </a:ln>
        </p:spPr>
        <p:txBody>
          <a:bodyPr spcFirstLastPara="1" wrap="square" lIns="53375" tIns="26675" rIns="53375" bIns="2667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AU" sz="1500" b="0" i="0" u="none" strike="noStrike" cap="none">
                <a:solidFill>
                  <a:schemeClr val="dk1"/>
                </a:solidFill>
                <a:latin typeface="Work Sans"/>
                <a:ea typeface="Work Sans"/>
                <a:cs typeface="Work Sans"/>
                <a:sym typeface="Work Sans"/>
              </a:rPr>
              <a:t>Education &amp; marketing campaign</a:t>
            </a:r>
            <a:endParaRPr sz="1500" b="0" i="0" u="none" strike="noStrike" cap="none">
              <a:solidFill>
                <a:srgbClr val="000000"/>
              </a:solidFill>
              <a:latin typeface="Work Sans"/>
              <a:ea typeface="Work Sans"/>
              <a:cs typeface="Work Sans"/>
              <a:sym typeface="Work Sans"/>
            </a:endParaRPr>
          </a:p>
        </p:txBody>
      </p:sp>
      <p:sp>
        <p:nvSpPr>
          <p:cNvPr id="330" name="Google Shape;330;p4"/>
          <p:cNvSpPr txBox="1"/>
          <p:nvPr/>
        </p:nvSpPr>
        <p:spPr>
          <a:xfrm>
            <a:off x="9175039" y="5814669"/>
            <a:ext cx="2588436" cy="746368"/>
          </a:xfrm>
          <a:prstGeom prst="rect">
            <a:avLst/>
          </a:prstGeom>
          <a:noFill/>
          <a:ln>
            <a:noFill/>
          </a:ln>
        </p:spPr>
        <p:txBody>
          <a:bodyPr spcFirstLastPara="1" wrap="square" lIns="53375" tIns="26675" rIns="53375" bIns="2667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AU" sz="1500" b="0" i="0" u="none" strike="noStrike" cap="none">
                <a:solidFill>
                  <a:schemeClr val="dk1"/>
                </a:solidFill>
                <a:latin typeface="Work Sans"/>
                <a:ea typeface="Work Sans"/>
                <a:cs typeface="Work Sans"/>
                <a:sym typeface="Work Sans"/>
              </a:rPr>
              <a:t>Technical support for brands to shift to </a:t>
            </a:r>
            <a:br>
              <a:rPr lang="en-AU" sz="1500" b="0" i="0" u="none" strike="noStrike" cap="none">
                <a:solidFill>
                  <a:schemeClr val="dk1"/>
                </a:solidFill>
                <a:latin typeface="Work Sans"/>
                <a:ea typeface="Work Sans"/>
                <a:cs typeface="Work Sans"/>
                <a:sym typeface="Work Sans"/>
              </a:rPr>
            </a:br>
            <a:r>
              <a:rPr lang="en-AU" sz="1500" b="0" i="0" u="none" strike="noStrike" cap="none">
                <a:solidFill>
                  <a:schemeClr val="dk1"/>
                </a:solidFill>
                <a:latin typeface="Work Sans"/>
                <a:ea typeface="Work Sans"/>
                <a:cs typeface="Work Sans"/>
                <a:sym typeface="Work Sans"/>
              </a:rPr>
              <a:t>circular design</a:t>
            </a:r>
            <a:endParaRPr sz="1500" b="0" i="0" u="none" strike="noStrike" cap="none">
              <a:solidFill>
                <a:srgbClr val="000000"/>
              </a:solidFill>
              <a:latin typeface="Work Sans"/>
              <a:ea typeface="Work Sans"/>
              <a:cs typeface="Work Sans"/>
              <a:sym typeface="Work Sans"/>
            </a:endParaRPr>
          </a:p>
        </p:txBody>
      </p:sp>
      <p:sp>
        <p:nvSpPr>
          <p:cNvPr id="331" name="Google Shape;331;p4"/>
          <p:cNvSpPr txBox="1"/>
          <p:nvPr/>
        </p:nvSpPr>
        <p:spPr>
          <a:xfrm>
            <a:off x="9160508" y="4738387"/>
            <a:ext cx="2588436" cy="977201"/>
          </a:xfrm>
          <a:prstGeom prst="rect">
            <a:avLst/>
          </a:prstGeom>
          <a:noFill/>
          <a:ln>
            <a:noFill/>
          </a:ln>
        </p:spPr>
        <p:txBody>
          <a:bodyPr spcFirstLastPara="1" wrap="square" lIns="53375" tIns="26675" rIns="53375" bIns="2667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AU" sz="1500" b="0" i="0" u="none" strike="noStrike" cap="none">
                <a:solidFill>
                  <a:schemeClr val="dk1"/>
                </a:solidFill>
                <a:latin typeface="Work Sans"/>
                <a:ea typeface="Work Sans"/>
                <a:cs typeface="Work Sans"/>
                <a:sym typeface="Work Sans"/>
              </a:rPr>
              <a:t>Pilots to de-risk circular business models </a:t>
            </a:r>
            <a:br>
              <a:rPr lang="en-AU" sz="1500" b="0" i="0" u="none" strike="noStrike" cap="none">
                <a:solidFill>
                  <a:schemeClr val="dk1"/>
                </a:solidFill>
                <a:latin typeface="Work Sans"/>
                <a:ea typeface="Work Sans"/>
                <a:cs typeface="Work Sans"/>
                <a:sym typeface="Work Sans"/>
              </a:rPr>
            </a:br>
            <a:r>
              <a:rPr lang="en-AU" sz="1500" b="0" i="0" u="none" strike="noStrike" cap="none">
                <a:solidFill>
                  <a:schemeClr val="dk1"/>
                </a:solidFill>
                <a:latin typeface="Work Sans"/>
                <a:ea typeface="Work Sans"/>
                <a:cs typeface="Work Sans"/>
                <a:sym typeface="Work Sans"/>
              </a:rPr>
              <a:t>like resale, rental, </a:t>
            </a:r>
            <a:br>
              <a:rPr lang="en-AU" sz="1500" b="0" i="0" u="none" strike="noStrike" cap="none">
                <a:solidFill>
                  <a:schemeClr val="dk1"/>
                </a:solidFill>
                <a:latin typeface="Work Sans"/>
                <a:ea typeface="Work Sans"/>
                <a:cs typeface="Work Sans"/>
                <a:sym typeface="Work Sans"/>
              </a:rPr>
            </a:br>
            <a:r>
              <a:rPr lang="en-AU" sz="1500" b="0" i="0" u="none" strike="noStrike" cap="none">
                <a:solidFill>
                  <a:schemeClr val="dk1"/>
                </a:solidFill>
                <a:latin typeface="Work Sans"/>
                <a:ea typeface="Work Sans"/>
                <a:cs typeface="Work Sans"/>
                <a:sym typeface="Work Sans"/>
              </a:rPr>
              <a:t>made-to-order</a:t>
            </a:r>
            <a:endParaRPr sz="1500" b="0" i="0" u="none" strike="noStrike" cap="none">
              <a:solidFill>
                <a:srgbClr val="000000"/>
              </a:solidFill>
              <a:latin typeface="Work Sans"/>
              <a:ea typeface="Work Sans"/>
              <a:cs typeface="Work Sans"/>
              <a:sym typeface="Work Sans"/>
            </a:endParaRPr>
          </a:p>
        </p:txBody>
      </p:sp>
      <p:sp>
        <p:nvSpPr>
          <p:cNvPr id="332" name="Google Shape;332;p4"/>
          <p:cNvSpPr txBox="1"/>
          <p:nvPr/>
        </p:nvSpPr>
        <p:spPr>
          <a:xfrm>
            <a:off x="9160508" y="2860475"/>
            <a:ext cx="2588435" cy="977201"/>
          </a:xfrm>
          <a:prstGeom prst="rect">
            <a:avLst/>
          </a:prstGeom>
          <a:noFill/>
          <a:ln>
            <a:noFill/>
          </a:ln>
        </p:spPr>
        <p:txBody>
          <a:bodyPr spcFirstLastPara="1" wrap="square" lIns="53375" tIns="26675" rIns="53375" bIns="2667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AU" sz="1500" b="0" i="0" u="none" strike="noStrike" cap="none">
                <a:solidFill>
                  <a:schemeClr val="dk1"/>
                </a:solidFill>
                <a:latin typeface="Work Sans"/>
                <a:ea typeface="Work Sans"/>
                <a:cs typeface="Work Sans"/>
                <a:sym typeface="Work Sans"/>
              </a:rPr>
              <a:t>Rebates for collecting,  sorting, reprocessing of both wearable and unwearable clothing</a:t>
            </a:r>
            <a:endParaRPr sz="1500" b="0" i="0" u="none" strike="noStrike" cap="none">
              <a:solidFill>
                <a:srgbClr val="000000"/>
              </a:solidFill>
              <a:latin typeface="Work Sans"/>
              <a:ea typeface="Work Sans"/>
              <a:cs typeface="Work Sans"/>
              <a:sym typeface="Work Sans"/>
            </a:endParaRPr>
          </a:p>
        </p:txBody>
      </p:sp>
      <p:grpSp>
        <p:nvGrpSpPr>
          <p:cNvPr id="333" name="Google Shape;333;p4"/>
          <p:cNvGrpSpPr/>
          <p:nvPr/>
        </p:nvGrpSpPr>
        <p:grpSpPr>
          <a:xfrm>
            <a:off x="4781245" y="5190639"/>
            <a:ext cx="1074472" cy="320893"/>
            <a:chOff x="4401019" y="4327325"/>
            <a:chExt cx="934699" cy="279149"/>
          </a:xfrm>
        </p:grpSpPr>
        <p:sp>
          <p:nvSpPr>
            <p:cNvPr id="334" name="Google Shape;334;p4"/>
            <p:cNvSpPr txBox="1"/>
            <p:nvPr/>
          </p:nvSpPr>
          <p:spPr>
            <a:xfrm rot="-10466360">
              <a:off x="4413530" y="4334085"/>
              <a:ext cx="152436" cy="265628"/>
            </a:xfrm>
            <a:prstGeom prst="rect">
              <a:avLst/>
            </a:prstGeom>
            <a:noFill/>
            <a:ln>
              <a:noFill/>
            </a:ln>
          </p:spPr>
          <p:txBody>
            <a:bodyPr spcFirstLastPara="1" wrap="square" lIns="53375" tIns="26675" rIns="53375" bIns="26675" anchor="t" anchorCtr="0">
              <a:spAutoFit/>
            </a:bodyPr>
            <a:lstStyle/>
            <a:p>
              <a:pPr marL="0" marR="0" lvl="0" indent="0" algn="l" rtl="0">
                <a:lnSpc>
                  <a:spcPct val="100000"/>
                </a:lnSpc>
                <a:spcBef>
                  <a:spcPts val="0"/>
                </a:spcBef>
                <a:spcAft>
                  <a:spcPts val="0"/>
                </a:spcAft>
                <a:buClr>
                  <a:srgbClr val="000000"/>
                </a:buClr>
                <a:buSzPts val="1634"/>
                <a:buFont typeface="Arial"/>
                <a:buNone/>
              </a:pPr>
              <a:r>
                <a:rPr lang="en-AU" sz="1634" b="1" i="0" u="none" strike="noStrike" cap="none">
                  <a:solidFill>
                    <a:schemeClr val="dk1"/>
                  </a:solidFill>
                  <a:latin typeface="Calibri"/>
                  <a:ea typeface="Calibri"/>
                  <a:cs typeface="Calibri"/>
                  <a:sym typeface="Calibri"/>
                </a:rPr>
                <a:t>&gt;</a:t>
              </a:r>
              <a:endParaRPr sz="2102" b="1" i="0" u="none" strike="noStrike" cap="none">
                <a:solidFill>
                  <a:schemeClr val="dk1"/>
                </a:solidFill>
                <a:latin typeface="Calibri"/>
                <a:ea typeface="Calibri"/>
                <a:cs typeface="Calibri"/>
                <a:sym typeface="Calibri"/>
              </a:endParaRPr>
            </a:p>
          </p:txBody>
        </p:sp>
        <p:cxnSp>
          <p:nvCxnSpPr>
            <p:cNvPr id="335" name="Google Shape;335;p4"/>
            <p:cNvCxnSpPr/>
            <p:nvPr/>
          </p:nvCxnSpPr>
          <p:spPr>
            <a:xfrm>
              <a:off x="4448033" y="4455728"/>
              <a:ext cx="887685" cy="0"/>
            </a:xfrm>
            <a:prstGeom prst="straightConnector1">
              <a:avLst/>
            </a:prstGeom>
            <a:noFill/>
            <a:ln w="28575" cap="flat" cmpd="sng">
              <a:solidFill>
                <a:schemeClr val="dk1"/>
              </a:solidFill>
              <a:prstDash val="solid"/>
              <a:miter lim="800000"/>
              <a:headEnd type="none" w="sm" len="sm"/>
              <a:tailEnd type="none" w="sm" len="sm"/>
            </a:ln>
          </p:spPr>
        </p:cxnSp>
      </p:grpSp>
      <p:grpSp>
        <p:nvGrpSpPr>
          <p:cNvPr id="336" name="Google Shape;336;p4"/>
          <p:cNvGrpSpPr/>
          <p:nvPr/>
        </p:nvGrpSpPr>
        <p:grpSpPr>
          <a:xfrm>
            <a:off x="955341" y="1718275"/>
            <a:ext cx="2466110" cy="1389015"/>
            <a:chOff x="1072805" y="1306665"/>
            <a:chExt cx="2145307" cy="1208326"/>
          </a:xfrm>
        </p:grpSpPr>
        <p:sp>
          <p:nvSpPr>
            <p:cNvPr id="337" name="Google Shape;337;p4"/>
            <p:cNvSpPr txBox="1"/>
            <p:nvPr/>
          </p:nvSpPr>
          <p:spPr>
            <a:xfrm>
              <a:off x="1293903" y="1306665"/>
              <a:ext cx="790030" cy="207507"/>
            </a:xfrm>
            <a:prstGeom prst="rect">
              <a:avLst/>
            </a:prstGeom>
            <a:noFill/>
            <a:ln>
              <a:noFill/>
            </a:ln>
          </p:spPr>
          <p:txBody>
            <a:bodyPr spcFirstLastPara="1" wrap="square" lIns="53375" tIns="26675" rIns="53375" bIns="266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AU" sz="1200" b="1" i="0" u="none" strike="noStrike" cap="none">
                  <a:solidFill>
                    <a:schemeClr val="dk1"/>
                  </a:solidFill>
                  <a:latin typeface="Work Sans"/>
                  <a:ea typeface="Work Sans"/>
                  <a:cs typeface="Work Sans"/>
                  <a:sym typeface="Work Sans"/>
                </a:rPr>
                <a:t>REVENUE</a:t>
              </a:r>
              <a:endParaRPr sz="817" b="0" i="0" u="none" strike="noStrike" cap="none">
                <a:solidFill>
                  <a:srgbClr val="000000"/>
                </a:solidFill>
                <a:latin typeface="Work Sans"/>
                <a:ea typeface="Work Sans"/>
                <a:cs typeface="Work Sans"/>
                <a:sym typeface="Work Sans"/>
              </a:endParaRPr>
            </a:p>
          </p:txBody>
        </p:sp>
        <p:sp>
          <p:nvSpPr>
            <p:cNvPr id="338" name="Google Shape;338;p4"/>
            <p:cNvSpPr/>
            <p:nvPr/>
          </p:nvSpPr>
          <p:spPr>
            <a:xfrm>
              <a:off x="2343759" y="1835321"/>
              <a:ext cx="828019" cy="628377"/>
            </a:xfrm>
            <a:prstGeom prst="arc">
              <a:avLst>
                <a:gd name="adj1" fmla="val 16200000"/>
                <a:gd name="adj2" fmla="val 0"/>
              </a:avLst>
            </a:prstGeom>
            <a:noFill/>
            <a:ln w="28575" cap="flat" cmpd="sng">
              <a:solidFill>
                <a:schemeClr val="dk1"/>
              </a:solidFill>
              <a:prstDash val="solid"/>
              <a:miter lim="800000"/>
              <a:headEnd type="none" w="sm" len="sm"/>
              <a:tailEnd type="none" w="sm" len="sm"/>
            </a:ln>
          </p:spPr>
          <p:txBody>
            <a:bodyPr spcFirstLastPara="1" wrap="square" lIns="53375" tIns="26675" rIns="53375" bIns="26675" anchor="ctr" anchorCtr="0">
              <a:noAutofit/>
            </a:bodyPr>
            <a:lstStyle/>
            <a:p>
              <a:pPr marL="0" marR="0" lvl="0" indent="0" algn="ctr" rtl="0">
                <a:lnSpc>
                  <a:spcPct val="100000"/>
                </a:lnSpc>
                <a:spcBef>
                  <a:spcPts val="0"/>
                </a:spcBef>
                <a:spcAft>
                  <a:spcPts val="0"/>
                </a:spcAft>
                <a:buClr>
                  <a:srgbClr val="000000"/>
                </a:buClr>
                <a:buSzPts val="1051"/>
                <a:buFont typeface="Arial"/>
                <a:buNone/>
              </a:pPr>
              <a:endParaRPr sz="1051" b="0" i="0" u="none" strike="noStrike" cap="none">
                <a:solidFill>
                  <a:schemeClr val="dk1"/>
                </a:solidFill>
                <a:latin typeface="Calibri"/>
                <a:ea typeface="Calibri"/>
                <a:cs typeface="Calibri"/>
                <a:sym typeface="Calibri"/>
              </a:endParaRPr>
            </a:p>
          </p:txBody>
        </p:sp>
        <p:sp>
          <p:nvSpPr>
            <p:cNvPr id="339" name="Google Shape;339;p4"/>
            <p:cNvSpPr txBox="1"/>
            <p:nvPr/>
          </p:nvSpPr>
          <p:spPr>
            <a:xfrm rot="-8713584">
              <a:off x="3003539" y="1832257"/>
              <a:ext cx="152436" cy="265629"/>
            </a:xfrm>
            <a:prstGeom prst="rect">
              <a:avLst/>
            </a:prstGeom>
            <a:noFill/>
            <a:ln>
              <a:noFill/>
            </a:ln>
          </p:spPr>
          <p:txBody>
            <a:bodyPr spcFirstLastPara="1" wrap="square" lIns="53375" tIns="26675" rIns="53375" bIns="26675" anchor="t" anchorCtr="0">
              <a:spAutoFit/>
            </a:bodyPr>
            <a:lstStyle/>
            <a:p>
              <a:pPr marL="0" marR="0" lvl="0" indent="0" algn="l" rtl="0">
                <a:lnSpc>
                  <a:spcPct val="100000"/>
                </a:lnSpc>
                <a:spcBef>
                  <a:spcPts val="0"/>
                </a:spcBef>
                <a:spcAft>
                  <a:spcPts val="0"/>
                </a:spcAft>
                <a:buClr>
                  <a:srgbClr val="000000"/>
                </a:buClr>
                <a:buSzPts val="1634"/>
                <a:buFont typeface="Arial"/>
                <a:buNone/>
              </a:pPr>
              <a:r>
                <a:rPr lang="en-AU" sz="1634" b="1" i="0" u="none" strike="noStrike" cap="none">
                  <a:solidFill>
                    <a:schemeClr val="dk1"/>
                  </a:solidFill>
                  <a:latin typeface="Calibri"/>
                  <a:ea typeface="Calibri"/>
                  <a:cs typeface="Calibri"/>
                  <a:sym typeface="Calibri"/>
                </a:rPr>
                <a:t>&gt;</a:t>
              </a:r>
              <a:endParaRPr sz="2102" b="1" i="0" u="none" strike="noStrike" cap="none">
                <a:solidFill>
                  <a:schemeClr val="dk1"/>
                </a:solidFill>
                <a:latin typeface="Calibri"/>
                <a:ea typeface="Calibri"/>
                <a:cs typeface="Calibri"/>
                <a:sym typeface="Calibri"/>
              </a:endParaRPr>
            </a:p>
          </p:txBody>
        </p:sp>
        <p:pic>
          <p:nvPicPr>
            <p:cNvPr id="340" name="Google Shape;340;p4"/>
            <p:cNvPicPr preferRelativeResize="0"/>
            <p:nvPr/>
          </p:nvPicPr>
          <p:blipFill rotWithShape="1">
            <a:blip r:embed="rId8">
              <a:alphaModFix/>
            </a:blip>
            <a:srcRect/>
            <a:stretch/>
          </p:blipFill>
          <p:spPr>
            <a:xfrm>
              <a:off x="1097897" y="1519331"/>
              <a:ext cx="1670037" cy="676105"/>
            </a:xfrm>
            <a:prstGeom prst="rect">
              <a:avLst/>
            </a:prstGeom>
            <a:noFill/>
            <a:ln>
              <a:noFill/>
            </a:ln>
          </p:spPr>
        </p:pic>
        <p:sp>
          <p:nvSpPr>
            <p:cNvPr id="341" name="Google Shape;341;p4"/>
            <p:cNvSpPr txBox="1"/>
            <p:nvPr/>
          </p:nvSpPr>
          <p:spPr>
            <a:xfrm>
              <a:off x="1072805" y="2186778"/>
              <a:ext cx="1766492" cy="328213"/>
            </a:xfrm>
            <a:prstGeom prst="rect">
              <a:avLst/>
            </a:prstGeom>
            <a:noFill/>
            <a:ln>
              <a:noFill/>
            </a:ln>
          </p:spPr>
          <p:txBody>
            <a:bodyPr spcFirstLastPara="1" wrap="square" lIns="53375" tIns="26675" rIns="53375" bIns="26675" anchor="t" anchorCtr="0">
              <a:spAutoFit/>
            </a:bodyPr>
            <a:lstStyle/>
            <a:p>
              <a:pPr marL="0" marR="0" lvl="0" indent="0" algn="l" rtl="0">
                <a:lnSpc>
                  <a:spcPct val="100000"/>
                </a:lnSpc>
                <a:spcBef>
                  <a:spcPts val="0"/>
                </a:spcBef>
                <a:spcAft>
                  <a:spcPts val="0"/>
                </a:spcAft>
                <a:buClr>
                  <a:srgbClr val="000000"/>
                </a:buClr>
                <a:buSzPts val="1051"/>
                <a:buFont typeface="Arial"/>
                <a:buNone/>
              </a:pPr>
              <a:r>
                <a:rPr lang="en-AU" sz="1051" b="0" i="0" u="none" strike="noStrike" cap="none">
                  <a:solidFill>
                    <a:schemeClr val="dk1"/>
                  </a:solidFill>
                  <a:latin typeface="Calibri"/>
                  <a:ea typeface="Calibri"/>
                  <a:cs typeface="Calibri"/>
                  <a:sym typeface="Calibri"/>
                </a:rPr>
                <a:t>Stewards pay a contribution per unit of new clothing</a:t>
              </a:r>
              <a:endParaRPr sz="817" b="0" i="0" u="none" strike="noStrike" cap="none">
                <a:solidFill>
                  <a:srgbClr val="000000"/>
                </a:solidFill>
                <a:latin typeface="Arial"/>
                <a:ea typeface="Arial"/>
                <a:cs typeface="Arial"/>
                <a:sym typeface="Arial"/>
              </a:endParaRPr>
            </a:p>
          </p:txBody>
        </p:sp>
      </p:grpSp>
      <p:grpSp>
        <p:nvGrpSpPr>
          <p:cNvPr id="342" name="Google Shape;342;p4"/>
          <p:cNvGrpSpPr/>
          <p:nvPr/>
        </p:nvGrpSpPr>
        <p:grpSpPr>
          <a:xfrm>
            <a:off x="2903954" y="1991092"/>
            <a:ext cx="2319154" cy="609600"/>
            <a:chOff x="2767934" y="1543994"/>
            <a:chExt cx="2017468" cy="530301"/>
          </a:xfrm>
        </p:grpSpPr>
        <p:pic>
          <p:nvPicPr>
            <p:cNvPr id="343" name="Google Shape;343;p4"/>
            <p:cNvPicPr preferRelativeResize="0"/>
            <p:nvPr/>
          </p:nvPicPr>
          <p:blipFill rotWithShape="1">
            <a:blip r:embed="rId9">
              <a:alphaModFix/>
            </a:blip>
            <a:srcRect/>
            <a:stretch/>
          </p:blipFill>
          <p:spPr>
            <a:xfrm>
              <a:off x="3584293" y="1543994"/>
              <a:ext cx="1201109" cy="530301"/>
            </a:xfrm>
            <a:prstGeom prst="rect">
              <a:avLst/>
            </a:prstGeom>
            <a:noFill/>
            <a:ln>
              <a:noFill/>
            </a:ln>
          </p:spPr>
        </p:pic>
        <p:sp>
          <p:nvSpPr>
            <p:cNvPr id="344" name="Google Shape;344;p4"/>
            <p:cNvSpPr txBox="1"/>
            <p:nvPr/>
          </p:nvSpPr>
          <p:spPr>
            <a:xfrm>
              <a:off x="3584293" y="1590923"/>
              <a:ext cx="1193236" cy="422369"/>
            </a:xfrm>
            <a:prstGeom prst="rect">
              <a:avLst/>
            </a:prstGeom>
            <a:noFill/>
            <a:ln>
              <a:noFill/>
            </a:ln>
          </p:spPr>
          <p:txBody>
            <a:bodyPr spcFirstLastPara="1" wrap="square" lIns="53375" tIns="26675" rIns="53375" bIns="26675" anchor="t" anchorCtr="0">
              <a:spAutoFit/>
            </a:bodyPr>
            <a:lstStyle/>
            <a:p>
              <a:pPr marL="0" marR="0" lvl="0" indent="0" algn="ctr" rtl="0">
                <a:lnSpc>
                  <a:spcPct val="100000"/>
                </a:lnSpc>
                <a:spcBef>
                  <a:spcPts val="0"/>
                </a:spcBef>
                <a:spcAft>
                  <a:spcPts val="0"/>
                </a:spcAft>
                <a:buClr>
                  <a:srgbClr val="000000"/>
                </a:buClr>
                <a:buSzPts val="935"/>
                <a:buFont typeface="Arial"/>
                <a:buNone/>
              </a:pPr>
              <a:r>
                <a:rPr lang="en-AU" sz="935" b="1" i="0" u="none" strike="noStrike" cap="none">
                  <a:solidFill>
                    <a:schemeClr val="dk1"/>
                  </a:solidFill>
                  <a:latin typeface="Calibri"/>
                  <a:ea typeface="Calibri"/>
                  <a:cs typeface="Calibri"/>
                  <a:sym typeface="Calibri"/>
                </a:rPr>
                <a:t>CLOTHING </a:t>
              </a:r>
              <a:endParaRPr sz="817"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35"/>
                <a:buFont typeface="Arial"/>
                <a:buNone/>
              </a:pPr>
              <a:r>
                <a:rPr lang="en-AU" sz="935" b="1" i="0" u="none" strike="noStrike" cap="none">
                  <a:solidFill>
                    <a:schemeClr val="dk1"/>
                  </a:solidFill>
                  <a:latin typeface="Calibri"/>
                  <a:ea typeface="Calibri"/>
                  <a:cs typeface="Calibri"/>
                  <a:sym typeface="Calibri"/>
                </a:rPr>
                <a:t>PRODUCT STEWARDSHIP </a:t>
              </a:r>
              <a:endParaRPr sz="817"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35"/>
                <a:buFont typeface="Arial"/>
                <a:buNone/>
              </a:pPr>
              <a:r>
                <a:rPr lang="en-AU" sz="935" b="1" i="0" u="none" strike="noStrike" cap="none">
                  <a:solidFill>
                    <a:schemeClr val="dk1"/>
                  </a:solidFill>
                  <a:latin typeface="Calibri"/>
                  <a:ea typeface="Calibri"/>
                  <a:cs typeface="Calibri"/>
                  <a:sym typeface="Calibri"/>
                </a:rPr>
                <a:t>ORGANISATION</a:t>
              </a:r>
              <a:endParaRPr sz="817" b="0" i="0" u="none" strike="noStrike" cap="none">
                <a:solidFill>
                  <a:srgbClr val="000000"/>
                </a:solidFill>
                <a:latin typeface="Arial"/>
                <a:ea typeface="Arial"/>
                <a:cs typeface="Arial"/>
                <a:sym typeface="Arial"/>
              </a:endParaRPr>
            </a:p>
          </p:txBody>
        </p:sp>
        <p:sp>
          <p:nvSpPr>
            <p:cNvPr id="345" name="Google Shape;345;p4"/>
            <p:cNvSpPr txBox="1"/>
            <p:nvPr/>
          </p:nvSpPr>
          <p:spPr>
            <a:xfrm>
              <a:off x="3084415" y="1602496"/>
              <a:ext cx="152436" cy="265629"/>
            </a:xfrm>
            <a:prstGeom prst="rect">
              <a:avLst/>
            </a:prstGeom>
            <a:noFill/>
            <a:ln>
              <a:noFill/>
            </a:ln>
          </p:spPr>
          <p:txBody>
            <a:bodyPr spcFirstLastPara="1" wrap="square" lIns="53375" tIns="26675" rIns="53375" bIns="26675" anchor="t" anchorCtr="0">
              <a:spAutoFit/>
            </a:bodyPr>
            <a:lstStyle/>
            <a:p>
              <a:pPr marL="0" marR="0" lvl="0" indent="0" algn="l" rtl="0">
                <a:lnSpc>
                  <a:spcPct val="100000"/>
                </a:lnSpc>
                <a:spcBef>
                  <a:spcPts val="0"/>
                </a:spcBef>
                <a:spcAft>
                  <a:spcPts val="0"/>
                </a:spcAft>
                <a:buClr>
                  <a:srgbClr val="000000"/>
                </a:buClr>
                <a:buSzPts val="1634"/>
                <a:buFont typeface="Arial"/>
                <a:buNone/>
              </a:pPr>
              <a:r>
                <a:rPr lang="en-AU" sz="1634" b="1" i="0" u="none" strike="noStrike" cap="none">
                  <a:solidFill>
                    <a:schemeClr val="dk1"/>
                  </a:solidFill>
                  <a:latin typeface="Calibri"/>
                  <a:ea typeface="Calibri"/>
                  <a:cs typeface="Calibri"/>
                  <a:sym typeface="Calibri"/>
                </a:rPr>
                <a:t>&gt;</a:t>
              </a:r>
              <a:endParaRPr sz="2102" b="1" i="0" u="none" strike="noStrike" cap="none">
                <a:solidFill>
                  <a:schemeClr val="dk1"/>
                </a:solidFill>
                <a:latin typeface="Calibri"/>
                <a:ea typeface="Calibri"/>
                <a:cs typeface="Calibri"/>
                <a:sym typeface="Calibri"/>
              </a:endParaRPr>
            </a:p>
          </p:txBody>
        </p:sp>
        <p:cxnSp>
          <p:nvCxnSpPr>
            <p:cNvPr id="346" name="Google Shape;346;p4"/>
            <p:cNvCxnSpPr/>
            <p:nvPr/>
          </p:nvCxnSpPr>
          <p:spPr>
            <a:xfrm>
              <a:off x="2767934" y="1739941"/>
              <a:ext cx="817804" cy="0"/>
            </a:xfrm>
            <a:prstGeom prst="straightConnector1">
              <a:avLst/>
            </a:prstGeom>
            <a:noFill/>
            <a:ln w="28575" cap="flat" cmpd="sng">
              <a:solidFill>
                <a:schemeClr val="dk1"/>
              </a:solidFill>
              <a:prstDash val="solid"/>
              <a:round/>
              <a:headEnd type="none" w="sm" len="sm"/>
              <a:tailEnd type="none" w="sm" len="sm"/>
            </a:ln>
          </p:spPr>
        </p:cxnSp>
      </p:grpSp>
      <p:sp>
        <p:nvSpPr>
          <p:cNvPr id="347" name="Google Shape;347;p4"/>
          <p:cNvSpPr txBox="1"/>
          <p:nvPr/>
        </p:nvSpPr>
        <p:spPr>
          <a:xfrm>
            <a:off x="8657819" y="1769395"/>
            <a:ext cx="314579" cy="3434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32"/>
              <a:buFont typeface="Arial"/>
              <a:buNone/>
            </a:pPr>
            <a:r>
              <a:rPr lang="en-AU" sz="1632" b="0" i="0" u="none" strike="noStrike" cap="none">
                <a:solidFill>
                  <a:schemeClr val="dk1"/>
                </a:solidFill>
                <a:latin typeface="Work Sans"/>
                <a:ea typeface="Work Sans"/>
                <a:cs typeface="Work Sans"/>
                <a:sym typeface="Work Sans"/>
              </a:rPr>
              <a:t>1</a:t>
            </a:r>
            <a:endParaRPr sz="1632" b="0" i="0" u="none" strike="noStrike" cap="none">
              <a:solidFill>
                <a:srgbClr val="000000"/>
              </a:solidFill>
              <a:latin typeface="Work Sans"/>
              <a:ea typeface="Work Sans"/>
              <a:cs typeface="Work Sans"/>
              <a:sym typeface="Work Sans"/>
            </a:endParaRPr>
          </a:p>
        </p:txBody>
      </p:sp>
      <p:sp>
        <p:nvSpPr>
          <p:cNvPr id="348" name="Google Shape;348;p4"/>
          <p:cNvSpPr txBox="1"/>
          <p:nvPr/>
        </p:nvSpPr>
        <p:spPr>
          <a:xfrm>
            <a:off x="8651244" y="2393478"/>
            <a:ext cx="475088" cy="3434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32"/>
              <a:buFont typeface="Arial"/>
              <a:buNone/>
            </a:pPr>
            <a:r>
              <a:rPr lang="en-AU" sz="1632" b="0" i="0" u="none" strike="noStrike" cap="none">
                <a:solidFill>
                  <a:schemeClr val="dk1"/>
                </a:solidFill>
                <a:latin typeface="Work Sans"/>
                <a:ea typeface="Work Sans"/>
                <a:cs typeface="Work Sans"/>
                <a:sym typeface="Work Sans"/>
              </a:rPr>
              <a:t>2</a:t>
            </a:r>
            <a:endParaRPr sz="1632" b="0" i="0" u="none" strike="noStrike" cap="none">
              <a:solidFill>
                <a:srgbClr val="000000"/>
              </a:solidFill>
              <a:latin typeface="Work Sans"/>
              <a:ea typeface="Work Sans"/>
              <a:cs typeface="Work Sans"/>
              <a:sym typeface="Work Sans"/>
            </a:endParaRPr>
          </a:p>
        </p:txBody>
      </p:sp>
      <p:sp>
        <p:nvSpPr>
          <p:cNvPr id="349" name="Google Shape;349;p4"/>
          <p:cNvSpPr txBox="1"/>
          <p:nvPr/>
        </p:nvSpPr>
        <p:spPr>
          <a:xfrm>
            <a:off x="8643462" y="3165040"/>
            <a:ext cx="312241" cy="3434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32"/>
              <a:buFont typeface="Arial"/>
              <a:buNone/>
            </a:pPr>
            <a:r>
              <a:rPr lang="en-AU" sz="1632" b="0" i="0" u="none" strike="noStrike" cap="none">
                <a:solidFill>
                  <a:schemeClr val="dk1"/>
                </a:solidFill>
                <a:latin typeface="Work Sans"/>
                <a:ea typeface="Work Sans"/>
                <a:cs typeface="Work Sans"/>
                <a:sym typeface="Work Sans"/>
              </a:rPr>
              <a:t>3</a:t>
            </a:r>
            <a:endParaRPr sz="1632" b="0" i="0" u="none" strike="noStrike" cap="none">
              <a:solidFill>
                <a:srgbClr val="000000"/>
              </a:solidFill>
              <a:latin typeface="Work Sans"/>
              <a:ea typeface="Work Sans"/>
              <a:cs typeface="Work Sans"/>
              <a:sym typeface="Work Sans"/>
            </a:endParaRPr>
          </a:p>
        </p:txBody>
      </p:sp>
      <p:sp>
        <p:nvSpPr>
          <p:cNvPr id="350" name="Google Shape;350;p4"/>
          <p:cNvSpPr txBox="1"/>
          <p:nvPr/>
        </p:nvSpPr>
        <p:spPr>
          <a:xfrm>
            <a:off x="8651244" y="3973002"/>
            <a:ext cx="475088" cy="3434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32"/>
              <a:buFont typeface="Arial"/>
              <a:buNone/>
            </a:pPr>
            <a:r>
              <a:rPr lang="en-AU" sz="1632" b="0" i="0" u="none" strike="noStrike" cap="none">
                <a:solidFill>
                  <a:schemeClr val="dk1"/>
                </a:solidFill>
                <a:latin typeface="Work Sans"/>
                <a:ea typeface="Work Sans"/>
                <a:cs typeface="Work Sans"/>
                <a:sym typeface="Work Sans"/>
              </a:rPr>
              <a:t>4</a:t>
            </a:r>
            <a:endParaRPr sz="1632" b="0" i="0" u="none" strike="noStrike" cap="none">
              <a:solidFill>
                <a:srgbClr val="000000"/>
              </a:solidFill>
              <a:latin typeface="Work Sans"/>
              <a:ea typeface="Work Sans"/>
              <a:cs typeface="Work Sans"/>
              <a:sym typeface="Work Sans"/>
            </a:endParaRPr>
          </a:p>
        </p:txBody>
      </p:sp>
      <p:sp>
        <p:nvSpPr>
          <p:cNvPr id="351" name="Google Shape;351;p4"/>
          <p:cNvSpPr txBox="1"/>
          <p:nvPr/>
        </p:nvSpPr>
        <p:spPr>
          <a:xfrm>
            <a:off x="8657085" y="4927703"/>
            <a:ext cx="475088" cy="3434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32"/>
              <a:buFont typeface="Arial"/>
              <a:buNone/>
            </a:pPr>
            <a:r>
              <a:rPr lang="en-AU" sz="1632" b="0" i="0" u="none" strike="noStrike" cap="none">
                <a:solidFill>
                  <a:schemeClr val="dk1"/>
                </a:solidFill>
                <a:latin typeface="Work Sans"/>
                <a:ea typeface="Work Sans"/>
                <a:cs typeface="Work Sans"/>
                <a:sym typeface="Work Sans"/>
              </a:rPr>
              <a:t>5</a:t>
            </a:r>
            <a:endParaRPr sz="1632" b="0" i="0" u="none" strike="noStrike" cap="none">
              <a:solidFill>
                <a:srgbClr val="000000"/>
              </a:solidFill>
              <a:latin typeface="Work Sans"/>
              <a:ea typeface="Work Sans"/>
              <a:cs typeface="Work Sans"/>
              <a:sym typeface="Work Sans"/>
            </a:endParaRPr>
          </a:p>
        </p:txBody>
      </p:sp>
      <p:sp>
        <p:nvSpPr>
          <p:cNvPr id="352" name="Google Shape;352;p4"/>
          <p:cNvSpPr txBox="1"/>
          <p:nvPr/>
        </p:nvSpPr>
        <p:spPr>
          <a:xfrm>
            <a:off x="8657819" y="5791263"/>
            <a:ext cx="475088" cy="3434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32"/>
              <a:buFont typeface="Arial"/>
              <a:buNone/>
            </a:pPr>
            <a:r>
              <a:rPr lang="en-AU" sz="1632" b="0" i="0" u="none" strike="noStrike" cap="none">
                <a:solidFill>
                  <a:schemeClr val="dk1"/>
                </a:solidFill>
                <a:latin typeface="Work Sans"/>
                <a:ea typeface="Work Sans"/>
                <a:cs typeface="Work Sans"/>
                <a:sym typeface="Work Sans"/>
              </a:rPr>
              <a:t>6</a:t>
            </a:r>
            <a:endParaRPr sz="1632" b="0" i="0" u="none" strike="noStrike" cap="none">
              <a:solidFill>
                <a:srgbClr val="000000"/>
              </a:solidFill>
              <a:latin typeface="Work Sans"/>
              <a:ea typeface="Work Sans"/>
              <a:cs typeface="Work Sans"/>
              <a:sym typeface="Work Sans"/>
            </a:endParaRPr>
          </a:p>
        </p:txBody>
      </p:sp>
      <p:grpSp>
        <p:nvGrpSpPr>
          <p:cNvPr id="353" name="Google Shape;353;p4"/>
          <p:cNvGrpSpPr/>
          <p:nvPr/>
        </p:nvGrpSpPr>
        <p:grpSpPr>
          <a:xfrm>
            <a:off x="4959000" y="2163169"/>
            <a:ext cx="1404156" cy="1371248"/>
            <a:chOff x="4555651" y="1693685"/>
            <a:chExt cx="1221495" cy="1192869"/>
          </a:xfrm>
        </p:grpSpPr>
        <p:cxnSp>
          <p:nvCxnSpPr>
            <p:cNvPr id="354" name="Google Shape;354;p4"/>
            <p:cNvCxnSpPr>
              <a:endCxn id="355" idx="0"/>
            </p:cNvCxnSpPr>
            <p:nvPr/>
          </p:nvCxnSpPr>
          <p:spPr>
            <a:xfrm>
              <a:off x="4772338" y="1739887"/>
              <a:ext cx="450600" cy="2700"/>
            </a:xfrm>
            <a:prstGeom prst="straightConnector1">
              <a:avLst/>
            </a:prstGeom>
            <a:noFill/>
            <a:ln w="28575" cap="flat" cmpd="sng">
              <a:solidFill>
                <a:schemeClr val="dk1"/>
              </a:solidFill>
              <a:prstDash val="solid"/>
              <a:round/>
              <a:headEnd type="none" w="sm" len="sm"/>
              <a:tailEnd type="none" w="sm" len="sm"/>
            </a:ln>
          </p:spPr>
        </p:cxnSp>
        <p:cxnSp>
          <p:nvCxnSpPr>
            <p:cNvPr id="356" name="Google Shape;356;p4"/>
            <p:cNvCxnSpPr/>
            <p:nvPr/>
          </p:nvCxnSpPr>
          <p:spPr>
            <a:xfrm flipH="1">
              <a:off x="4946818" y="2618087"/>
              <a:ext cx="352515" cy="231041"/>
            </a:xfrm>
            <a:prstGeom prst="straightConnector1">
              <a:avLst/>
            </a:prstGeom>
            <a:noFill/>
            <a:ln w="28575" cap="flat" cmpd="sng">
              <a:solidFill>
                <a:schemeClr val="dk1"/>
              </a:solidFill>
              <a:prstDash val="solid"/>
              <a:miter lim="800000"/>
              <a:headEnd type="none" w="sm" len="sm"/>
              <a:tailEnd type="none" w="sm" len="sm"/>
            </a:ln>
          </p:spPr>
        </p:cxnSp>
        <p:pic>
          <p:nvPicPr>
            <p:cNvPr id="357" name="Google Shape;357;p4"/>
            <p:cNvPicPr preferRelativeResize="0"/>
            <p:nvPr/>
          </p:nvPicPr>
          <p:blipFill rotWithShape="1">
            <a:blip r:embed="rId10">
              <a:alphaModFix/>
            </a:blip>
            <a:srcRect/>
            <a:stretch/>
          </p:blipFill>
          <p:spPr>
            <a:xfrm>
              <a:off x="5253567" y="2219804"/>
              <a:ext cx="523579" cy="607914"/>
            </a:xfrm>
            <a:prstGeom prst="rect">
              <a:avLst/>
            </a:prstGeom>
            <a:noFill/>
            <a:ln>
              <a:noFill/>
            </a:ln>
          </p:spPr>
        </p:pic>
        <p:sp>
          <p:nvSpPr>
            <p:cNvPr id="355" name="Google Shape;355;p4"/>
            <p:cNvSpPr/>
            <p:nvPr/>
          </p:nvSpPr>
          <p:spPr>
            <a:xfrm rot="-274123">
              <a:off x="4586802" y="1732691"/>
              <a:ext cx="1012185" cy="822537"/>
            </a:xfrm>
            <a:prstGeom prst="arc">
              <a:avLst>
                <a:gd name="adj1" fmla="val 17551251"/>
                <a:gd name="adj2" fmla="val 805428"/>
              </a:avLst>
            </a:prstGeom>
            <a:noFill/>
            <a:ln w="28575" cap="flat" cmpd="sng">
              <a:solidFill>
                <a:schemeClr val="dk1"/>
              </a:solidFill>
              <a:prstDash val="solid"/>
              <a:miter lim="800000"/>
              <a:headEnd type="none" w="sm" len="sm"/>
              <a:tailEnd type="none" w="sm" len="sm"/>
            </a:ln>
          </p:spPr>
          <p:txBody>
            <a:bodyPr spcFirstLastPara="1" wrap="square" lIns="53375" tIns="26675" rIns="53375" bIns="26675" anchor="ctr" anchorCtr="0">
              <a:noAutofit/>
            </a:bodyPr>
            <a:lstStyle/>
            <a:p>
              <a:pPr marL="0" marR="0" lvl="0" indent="0" algn="ctr" rtl="0">
                <a:lnSpc>
                  <a:spcPct val="100000"/>
                </a:lnSpc>
                <a:spcBef>
                  <a:spcPts val="0"/>
                </a:spcBef>
                <a:spcAft>
                  <a:spcPts val="0"/>
                </a:spcAft>
                <a:buClr>
                  <a:srgbClr val="000000"/>
                </a:buClr>
                <a:buSzPts val="1051"/>
                <a:buFont typeface="Arial"/>
                <a:buNone/>
              </a:pPr>
              <a:endParaRPr sz="1051" b="0" i="0" u="none" strike="noStrike" cap="none">
                <a:solidFill>
                  <a:schemeClr val="dk1"/>
                </a:solidFill>
                <a:latin typeface="Calibri"/>
                <a:ea typeface="Calibri"/>
                <a:cs typeface="Calibri"/>
                <a:sym typeface="Calibri"/>
              </a:endParaRPr>
            </a:p>
          </p:txBody>
        </p:sp>
        <p:sp>
          <p:nvSpPr>
            <p:cNvPr id="358" name="Google Shape;358;p4"/>
            <p:cNvSpPr txBox="1"/>
            <p:nvPr/>
          </p:nvSpPr>
          <p:spPr>
            <a:xfrm rot="3586760">
              <a:off x="5473886" y="1809575"/>
              <a:ext cx="152436" cy="265628"/>
            </a:xfrm>
            <a:prstGeom prst="rect">
              <a:avLst/>
            </a:prstGeom>
            <a:noFill/>
            <a:ln>
              <a:noFill/>
            </a:ln>
          </p:spPr>
          <p:txBody>
            <a:bodyPr spcFirstLastPara="1" wrap="square" lIns="53375" tIns="26675" rIns="53375" bIns="26675" anchor="t" anchorCtr="0">
              <a:spAutoFit/>
            </a:bodyPr>
            <a:lstStyle/>
            <a:p>
              <a:pPr marL="0" marR="0" lvl="0" indent="0" algn="l" rtl="0">
                <a:lnSpc>
                  <a:spcPct val="100000"/>
                </a:lnSpc>
                <a:spcBef>
                  <a:spcPts val="0"/>
                </a:spcBef>
                <a:spcAft>
                  <a:spcPts val="0"/>
                </a:spcAft>
                <a:buClr>
                  <a:srgbClr val="000000"/>
                </a:buClr>
                <a:buSzPts val="1634"/>
                <a:buFont typeface="Arial"/>
                <a:buNone/>
              </a:pPr>
              <a:r>
                <a:rPr lang="en-AU" sz="1634" b="1" i="0" u="none" strike="noStrike" cap="none">
                  <a:solidFill>
                    <a:schemeClr val="dk1"/>
                  </a:solidFill>
                  <a:latin typeface="Calibri"/>
                  <a:ea typeface="Calibri"/>
                  <a:cs typeface="Calibri"/>
                  <a:sym typeface="Calibri"/>
                </a:rPr>
                <a:t>&gt;</a:t>
              </a:r>
              <a:endParaRPr sz="2102" b="1" i="0" u="none" strike="noStrike" cap="none">
                <a:solidFill>
                  <a:schemeClr val="dk1"/>
                </a:solidFill>
                <a:latin typeface="Calibri"/>
                <a:ea typeface="Calibri"/>
                <a:cs typeface="Calibri"/>
                <a:sym typeface="Calibri"/>
              </a:endParaRPr>
            </a:p>
          </p:txBody>
        </p:sp>
        <p:sp>
          <p:nvSpPr>
            <p:cNvPr id="359" name="Google Shape;359;p4"/>
            <p:cNvSpPr txBox="1"/>
            <p:nvPr/>
          </p:nvSpPr>
          <p:spPr>
            <a:xfrm rot="8840816">
              <a:off x="5069239" y="2600793"/>
              <a:ext cx="152436" cy="265629"/>
            </a:xfrm>
            <a:prstGeom prst="rect">
              <a:avLst/>
            </a:prstGeom>
            <a:noFill/>
            <a:ln>
              <a:noFill/>
            </a:ln>
          </p:spPr>
          <p:txBody>
            <a:bodyPr spcFirstLastPara="1" wrap="square" lIns="53375" tIns="26675" rIns="53375" bIns="26675" anchor="t" anchorCtr="0">
              <a:spAutoFit/>
            </a:bodyPr>
            <a:lstStyle/>
            <a:p>
              <a:pPr marL="0" marR="0" lvl="0" indent="0" algn="l" rtl="0">
                <a:lnSpc>
                  <a:spcPct val="100000"/>
                </a:lnSpc>
                <a:spcBef>
                  <a:spcPts val="0"/>
                </a:spcBef>
                <a:spcAft>
                  <a:spcPts val="0"/>
                </a:spcAft>
                <a:buClr>
                  <a:srgbClr val="000000"/>
                </a:buClr>
                <a:buSzPts val="1634"/>
                <a:buFont typeface="Arial"/>
                <a:buNone/>
              </a:pPr>
              <a:r>
                <a:rPr lang="en-AU" sz="1634" b="1" i="0" u="none" strike="noStrike" cap="none">
                  <a:solidFill>
                    <a:schemeClr val="dk1"/>
                  </a:solidFill>
                  <a:latin typeface="Calibri"/>
                  <a:ea typeface="Calibri"/>
                  <a:cs typeface="Calibri"/>
                  <a:sym typeface="Calibri"/>
                </a:rPr>
                <a:t>&gt;</a:t>
              </a:r>
              <a:endParaRPr sz="2102" b="1" i="0" u="none" strike="noStrike" cap="none">
                <a:solidFill>
                  <a:schemeClr val="dk1"/>
                </a:solidFill>
                <a:latin typeface="Calibri"/>
                <a:ea typeface="Calibri"/>
                <a:cs typeface="Calibri"/>
                <a:sym typeface="Calibri"/>
              </a:endParaRPr>
            </a:p>
          </p:txBody>
        </p:sp>
      </p:grpSp>
      <p:sp>
        <p:nvSpPr>
          <p:cNvPr id="360" name="Google Shape;360;p4"/>
          <p:cNvSpPr txBox="1"/>
          <p:nvPr/>
        </p:nvSpPr>
        <p:spPr>
          <a:xfrm>
            <a:off x="3551520" y="279906"/>
            <a:ext cx="5088960" cy="513940"/>
          </a:xfrm>
          <a:prstGeom prst="rect">
            <a:avLst/>
          </a:prstGeom>
          <a:noFill/>
          <a:ln>
            <a:noFill/>
          </a:ln>
        </p:spPr>
        <p:txBody>
          <a:bodyPr spcFirstLastPara="1" wrap="square" lIns="82250" tIns="41125" rIns="82250" bIns="41125" anchor="t" anchorCtr="0">
            <a:spAutoFit/>
          </a:bodyPr>
          <a:lstStyle/>
          <a:p>
            <a:pPr marL="0" marR="0" lvl="0" indent="0" algn="ctr" rtl="0">
              <a:lnSpc>
                <a:spcPct val="100000"/>
              </a:lnSpc>
              <a:spcBef>
                <a:spcPts val="0"/>
              </a:spcBef>
              <a:spcAft>
                <a:spcPts val="0"/>
              </a:spcAft>
              <a:buClr>
                <a:srgbClr val="000000"/>
              </a:buClr>
              <a:buSzPts val="2160"/>
              <a:buFont typeface="Arial"/>
              <a:buNone/>
            </a:pPr>
            <a:r>
              <a:rPr lang="en-AU" sz="2800" b="1" i="0" u="none" strike="noStrike" cap="none">
                <a:solidFill>
                  <a:srgbClr val="000000"/>
                </a:solidFill>
                <a:latin typeface="Arial"/>
                <a:ea typeface="Arial"/>
                <a:cs typeface="Arial"/>
                <a:sym typeface="Arial"/>
              </a:rPr>
              <a:t>Scheme structure</a:t>
            </a:r>
            <a:endParaRPr sz="28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5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4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2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1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2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4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3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2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5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2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9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2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5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3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06"/>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23"/>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52"/>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g206ff0ddcdc_1_1040"/>
          <p:cNvSpPr/>
          <p:nvPr/>
        </p:nvSpPr>
        <p:spPr>
          <a:xfrm>
            <a:off x="0" y="0"/>
            <a:ext cx="12192000" cy="1032000"/>
          </a:xfrm>
          <a:prstGeom prst="rect">
            <a:avLst/>
          </a:prstGeom>
          <a:solidFill>
            <a:srgbClr val="F2F7F6"/>
          </a:solidFill>
          <a:ln>
            <a:noFill/>
          </a:ln>
        </p:spPr>
        <p:txBody>
          <a:bodyPr spcFirstLastPara="1" wrap="square" lIns="117825" tIns="117825" rIns="117825" bIns="1178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6" name="Google Shape;366;g206ff0ddcdc_1_1040"/>
          <p:cNvSpPr txBox="1"/>
          <p:nvPr/>
        </p:nvSpPr>
        <p:spPr>
          <a:xfrm>
            <a:off x="2228400" y="175810"/>
            <a:ext cx="7735200" cy="733472"/>
          </a:xfrm>
          <a:prstGeom prst="rect">
            <a:avLst/>
          </a:prstGeom>
          <a:noFill/>
          <a:ln>
            <a:noFill/>
          </a:ln>
        </p:spPr>
        <p:txBody>
          <a:bodyPr spcFirstLastPara="1" wrap="square" lIns="117825" tIns="117825" rIns="117825" bIns="117825" anchor="t" anchorCtr="0">
            <a:spAutoFit/>
          </a:bodyPr>
          <a:lstStyle/>
          <a:p>
            <a:pPr marL="0" marR="0" lvl="0" indent="0" algn="ctr" rtl="0">
              <a:lnSpc>
                <a:spcPct val="115000"/>
              </a:lnSpc>
              <a:spcBef>
                <a:spcPts val="0"/>
              </a:spcBef>
              <a:spcAft>
                <a:spcPts val="0"/>
              </a:spcAft>
              <a:buClr>
                <a:schemeClr val="dk1"/>
              </a:buClr>
              <a:buSzPts val="1400"/>
              <a:buFont typeface="Arial"/>
              <a:buNone/>
            </a:pPr>
            <a:r>
              <a:rPr lang="en-AU" sz="2800" b="1" i="0" u="none" strike="noStrike" cap="none">
                <a:solidFill>
                  <a:schemeClr val="dk1"/>
                </a:solidFill>
                <a:latin typeface="Arial"/>
                <a:ea typeface="Arial"/>
                <a:cs typeface="Arial"/>
                <a:sym typeface="Arial"/>
              </a:rPr>
              <a:t>Scheme activities</a:t>
            </a:r>
            <a:endParaRPr sz="2800" b="0" i="0" u="none" strike="noStrike" cap="none">
              <a:solidFill>
                <a:srgbClr val="000000"/>
              </a:solidFill>
              <a:latin typeface="Arial"/>
              <a:ea typeface="Arial"/>
              <a:cs typeface="Arial"/>
              <a:sym typeface="Arial"/>
            </a:endParaRPr>
          </a:p>
        </p:txBody>
      </p:sp>
      <p:sp>
        <p:nvSpPr>
          <p:cNvPr id="367" name="Google Shape;367;g206ff0ddcdc_1_1040"/>
          <p:cNvSpPr txBox="1"/>
          <p:nvPr/>
        </p:nvSpPr>
        <p:spPr>
          <a:xfrm>
            <a:off x="2138467" y="611650"/>
            <a:ext cx="7828800" cy="515100"/>
          </a:xfrm>
          <a:prstGeom prst="rect">
            <a:avLst/>
          </a:prstGeom>
          <a:noFill/>
          <a:ln>
            <a:noFill/>
          </a:ln>
        </p:spPr>
        <p:txBody>
          <a:bodyPr spcFirstLastPara="1" wrap="square" lIns="117825" tIns="117825" rIns="117825" bIns="117825"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Work Sans"/>
              <a:ea typeface="Work Sans"/>
              <a:cs typeface="Work Sans"/>
              <a:sym typeface="Work Sans"/>
            </a:endParaRPr>
          </a:p>
        </p:txBody>
      </p:sp>
      <p:pic>
        <p:nvPicPr>
          <p:cNvPr id="368" name="Google Shape;368;g206ff0ddcdc_1_1040"/>
          <p:cNvPicPr preferRelativeResize="0"/>
          <p:nvPr/>
        </p:nvPicPr>
        <p:blipFill rotWithShape="1">
          <a:blip r:embed="rId3">
            <a:alphaModFix/>
          </a:blip>
          <a:srcRect t="5354" b="4167"/>
          <a:stretch/>
        </p:blipFill>
        <p:spPr>
          <a:xfrm>
            <a:off x="691552" y="1274799"/>
            <a:ext cx="10808896" cy="540739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32"/>
          <p:cNvSpPr/>
          <p:nvPr/>
        </p:nvSpPr>
        <p:spPr>
          <a:xfrm>
            <a:off x="0" y="0"/>
            <a:ext cx="12192000" cy="832800"/>
          </a:xfrm>
          <a:prstGeom prst="rect">
            <a:avLst/>
          </a:prstGeom>
          <a:solidFill>
            <a:srgbClr val="F2F7F6"/>
          </a:solidFill>
          <a:ln w="25400" cap="flat" cmpd="sng">
            <a:solidFill>
              <a:srgbClr val="F2F7F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74" name="Google Shape;374;p32"/>
          <p:cNvSpPr txBox="1"/>
          <p:nvPr/>
        </p:nvSpPr>
        <p:spPr>
          <a:xfrm>
            <a:off x="3119120" y="172238"/>
            <a:ext cx="6096000" cy="447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Work Sans"/>
              <a:buNone/>
            </a:pPr>
            <a:r>
              <a:rPr lang="en-AU" sz="2800" b="1" i="0" u="none" strike="noStrike" cap="none">
                <a:solidFill>
                  <a:srgbClr val="000000"/>
                </a:solidFill>
                <a:latin typeface="Arial"/>
                <a:ea typeface="Arial"/>
                <a:cs typeface="Arial"/>
                <a:sym typeface="Arial"/>
              </a:rPr>
              <a:t>Seamless Transition</a:t>
            </a:r>
            <a:endParaRPr sz="2800" b="0" i="0" u="none" strike="noStrike" cap="none">
              <a:solidFill>
                <a:srgbClr val="000000"/>
              </a:solidFill>
              <a:latin typeface="Arial"/>
              <a:ea typeface="Arial"/>
              <a:cs typeface="Arial"/>
              <a:sym typeface="Arial"/>
            </a:endParaRPr>
          </a:p>
        </p:txBody>
      </p:sp>
      <p:pic>
        <p:nvPicPr>
          <p:cNvPr id="375" name="Google Shape;375;p32"/>
          <p:cNvPicPr preferRelativeResize="0"/>
          <p:nvPr/>
        </p:nvPicPr>
        <p:blipFill rotWithShape="1">
          <a:blip r:embed="rId3">
            <a:alphaModFix/>
          </a:blip>
          <a:srcRect/>
          <a:stretch/>
        </p:blipFill>
        <p:spPr>
          <a:xfrm>
            <a:off x="1791925" y="1549549"/>
            <a:ext cx="8607150" cy="48980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iversified Document" ma:contentTypeID="0x01010073819C8729A6B244A74FF75370EE82A9007D045E350A8D5949838F151DEF715F4B" ma:contentTypeVersion="41" ma:contentTypeDescription="Create a new document." ma:contentTypeScope="" ma:versionID="4306beffe66cc07c087277d1ef32148a">
  <xsd:schema xmlns:xsd="http://www.w3.org/2001/XMLSchema" xmlns:xs="http://www.w3.org/2001/XMLSchema" xmlns:p="http://schemas.microsoft.com/office/2006/metadata/properties" xmlns:ns2="6679147d-f3e0-4428-9f88-abb34dc925f6" xmlns:ns3="1b027b9a-e7d1-4268-878d-a88f88110877" xmlns:ns4="77342a18-84af-4da7-9c4b-8f6747e69445" xmlns:ns5="f62c8c10-1917-4985-9c93-94928b0307e3" targetNamespace="http://schemas.microsoft.com/office/2006/metadata/properties" ma:root="true" ma:fieldsID="10d3c44efdf5e36dd88a32810ed3437a" ns2:_="" ns3:_="" ns4:_="" ns5:_="">
    <xsd:import namespace="6679147d-f3e0-4428-9f88-abb34dc925f6"/>
    <xsd:import namespace="1b027b9a-e7d1-4268-878d-a88f88110877"/>
    <xsd:import namespace="77342a18-84af-4da7-9c4b-8f6747e69445"/>
    <xsd:import namespace="f62c8c10-1917-4985-9c93-94928b0307e3"/>
    <xsd:element name="properties">
      <xsd:complexType>
        <xsd:sequence>
          <xsd:element name="documentManagement">
            <xsd:complexType>
              <xsd:all>
                <xsd:element ref="ns2:i5aaf5fcc6894645b65c7a29c6476a19" minOccurs="0"/>
                <xsd:element ref="ns3:TaxCatchAll" minOccurs="0"/>
                <xsd:element ref="ns3:TaxCatchAllLabel" minOccurs="0"/>
                <xsd:element ref="ns4:a5dd2779d0f74165b3ee02b306aad3bb" minOccurs="0"/>
                <xsd:element ref="ns4:k0a51cf79e604745857a03ab6484fba4" minOccurs="0"/>
                <xsd:element ref="ns3:Contact" minOccurs="0"/>
                <xsd:element ref="ns5:MediaServiceMetadata" minOccurs="0"/>
                <xsd:element ref="ns5:MediaServiceFastMetadata" minOccurs="0"/>
                <xsd:element ref="ns5:MediaServiceAutoKeyPoints" minOccurs="0"/>
                <xsd:element ref="ns5:MediaServiceKeyPoints" minOccurs="0"/>
                <xsd:element ref="ns5:MediaServiceAutoTags" minOccurs="0"/>
                <xsd:element ref="ns5:MediaServiceGenerationTime" minOccurs="0"/>
                <xsd:element ref="ns5:MediaServiceEventHashCode" minOccurs="0"/>
                <xsd:element ref="ns5:MediaServiceOCR" minOccurs="0"/>
                <xsd:element ref="ns5:MediaServiceDateTaken" minOccurs="0"/>
                <xsd:element ref="ns5:MediaServiceLocation" minOccurs="0"/>
                <xsd:element ref="ns3:SharedWithUsers" minOccurs="0"/>
                <xsd:element ref="ns3:SharedWithDetails" minOccurs="0"/>
                <xsd:element ref="ns5:lcf76f155ced4ddcb4097134ff3c332f" minOccurs="0"/>
                <xsd:element ref="ns5:MediaLengthInSeconds" minOccurs="0"/>
                <xsd:element ref="ns5: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79147d-f3e0-4428-9f88-abb34dc925f6" elementFormDefault="qualified">
    <xsd:import namespace="http://schemas.microsoft.com/office/2006/documentManagement/types"/>
    <xsd:import namespace="http://schemas.microsoft.com/office/infopath/2007/PartnerControls"/>
    <xsd:element name="i5aaf5fcc6894645b65c7a29c6476a19" ma:index="8" nillable="true" ma:taxonomy="true" ma:internalName="i5aaf5fcc6894645b65c7a29c6476a19" ma:taxonomyFieldName="Brand" ma:displayName="Brand" ma:readOnly="false" ma:default="" ma:fieldId="{25aaf5fc-c689-4645-b65c-7a29c6476a19}" ma:taxonomyMulti="true" ma:sspId="21816827-90af-4176-b580-c8d076dcbe51" ma:termSetId="7c654c6d-e322-4e75-8a8d-4f71d8428da7" ma:anchorId="d5f9dc94-0ec1-4665-8c2b-3b56d2f9355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b027b9a-e7d1-4268-878d-a88f88110877" elementFormDefault="qualified">
    <xsd:import namespace="http://schemas.microsoft.com/office/2006/documentManagement/types"/>
    <xsd:import namespace="http://schemas.microsoft.com/office/infopath/2007/PartnerControls"/>
    <xsd:element name="TaxCatchAll" ma:index="9" nillable="true" ma:displayName="Taxonomy Catch All Column" ma:description="" ma:hidden="true" ma:list="{77250342-1222-4875-af4e-90186ed2b46c}" ma:internalName="TaxCatchAll" ma:showField="CatchAllData" ma:web="1b027b9a-e7d1-4268-878d-a88f88110877">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77250342-1222-4875-af4e-90186ed2b46c}" ma:internalName="TaxCatchAllLabel" ma:readOnly="true" ma:showField="CatchAllDataLabel" ma:web="1b027b9a-e7d1-4268-878d-a88f88110877">
      <xsd:complexType>
        <xsd:complexContent>
          <xsd:extension base="dms:MultiChoiceLookup">
            <xsd:sequence>
              <xsd:element name="Value" type="dms:Lookup" maxOccurs="unbounded" minOccurs="0" nillable="true"/>
            </xsd:sequence>
          </xsd:extension>
        </xsd:complexContent>
      </xsd:complexType>
    </xsd:element>
    <xsd:element name="Contact" ma:index="16" nillable="true" ma:displayName="Contact" ma:list="UserInfo" ma:SharePointGroup="0" ma:internalName="Contact"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Users" ma:index="2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7342a18-84af-4da7-9c4b-8f6747e69445" elementFormDefault="qualified">
    <xsd:import namespace="http://schemas.microsoft.com/office/2006/documentManagement/types"/>
    <xsd:import namespace="http://schemas.microsoft.com/office/infopath/2007/PartnerControls"/>
    <xsd:element name="a5dd2779d0f74165b3ee02b306aad3bb" ma:index="12" nillable="true" ma:taxonomy="true" ma:internalName="a5dd2779d0f74165b3ee02b306aad3bb" ma:taxonomyFieldName="OrganisationalStructure" ma:displayName="Organisational Structure" ma:readOnly="false" ma:default="" ma:fieldId="{a5dd2779-d0f7-4165-b3ee-02b306aad3bb}" ma:taxonomyMulti="true" ma:sspId="21816827-90af-4176-b580-c8d076dcbe51" ma:termSetId="0c1ca506-f094-4db0-885f-b72b4350c0ab" ma:anchorId="da7978d5-6df2-4861-9cf8-8b7cb2c6de12" ma:open="false" ma:isKeyword="false">
      <xsd:complexType>
        <xsd:sequence>
          <xsd:element ref="pc:Terms" minOccurs="0" maxOccurs="1"/>
        </xsd:sequence>
      </xsd:complexType>
    </xsd:element>
    <xsd:element name="k0a51cf79e604745857a03ab6484fba4" ma:index="14" nillable="true" ma:taxonomy="true" ma:internalName="k0a51cf79e604745857a03ab6484fba4" ma:taxonomyFieldName="Topics" ma:displayName="Topics" ma:readOnly="false" ma:default="" ma:fieldId="{40a51cf7-9e60-4745-857a-03ab6484fba4}" ma:taxonomyMulti="true" ma:sspId="21816827-90af-4176-b580-c8d076dcbe51" ma:termSetId="0f7400d8-9815-4b86-9061-782a112a3da8" ma:anchorId="6fc0f917-655d-443a-8df2-cf833bcdadce"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62c8c10-1917-4985-9c93-94928b0307e3" elementFormDefault="qualified">
    <xsd:import namespace="http://schemas.microsoft.com/office/2006/documentManagement/types"/>
    <xsd:import namespace="http://schemas.microsoft.com/office/infopath/2007/PartnerControls"/>
    <xsd:element name="MediaServiceMetadata" ma:index="17" nillable="true" ma:displayName="MediaServiceMetadata" ma:hidden="true" ma:internalName="MediaServiceMetadata" ma:readOnly="true">
      <xsd:simpleType>
        <xsd:restriction base="dms:Note"/>
      </xsd:simpleType>
    </xsd:element>
    <xsd:element name="MediaServiceFastMetadata" ma:index="18" nillable="true" ma:displayName="MediaServiceFastMetadata" ma:hidden="true" ma:internalName="MediaServiceFastMetadata" ma:readOnly="true">
      <xsd:simpleType>
        <xsd:restriction base="dms:Note"/>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ServiceAutoTags" ma:index="21" nillable="true" ma:displayName="Tags" ma:internalName="MediaServiceAutoTags" ma:readOnly="true">
      <xsd:simpleType>
        <xsd:restriction base="dms:Text"/>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ServiceOCR" ma:index="24" nillable="true" ma:displayName="Extracted Text" ma:internalName="MediaServiceOCR" ma:readOnly="true">
      <xsd:simpleType>
        <xsd:restriction base="dms:Note">
          <xsd:maxLength value="255"/>
        </xsd:restriction>
      </xsd:simpleType>
    </xsd:element>
    <xsd:element name="MediaServiceDateTaken" ma:index="25" nillable="true" ma:displayName="MediaServiceDateTaken" ma:hidden="true" ma:internalName="MediaServiceDateTaken" ma:readOnly="true">
      <xsd:simpleType>
        <xsd:restriction base="dms:Text"/>
      </xsd:simpleType>
    </xsd:element>
    <xsd:element name="MediaServiceLocation" ma:index="26" nillable="true" ma:displayName="Location" ma:internalName="MediaServiceLocation" ma:readOnly="true">
      <xsd:simpleType>
        <xsd:restriction base="dms:Text"/>
      </xsd:simpleType>
    </xsd:element>
    <xsd:element name="lcf76f155ced4ddcb4097134ff3c332f" ma:index="30" nillable="true" ma:taxonomy="true" ma:internalName="lcf76f155ced4ddcb4097134ff3c332f" ma:taxonomyFieldName="MediaServiceImageTags" ma:displayName="Image Tags" ma:readOnly="false" ma:fieldId="{5cf76f15-5ced-4ddc-b409-7134ff3c332f}" ma:taxonomyMulti="true" ma:sspId="21816827-90af-4176-b580-c8d076dcbe51" ma:termSetId="09814cd3-568e-fe90-9814-8d621ff8fb84" ma:anchorId="fba54fb3-c3e1-fe81-a776-ca4b69148c4d" ma:open="true" ma:isKeyword="false">
      <xsd:complexType>
        <xsd:sequence>
          <xsd:element ref="pc:Terms" minOccurs="0" maxOccurs="1"/>
        </xsd:sequence>
      </xsd:complexType>
    </xsd:element>
    <xsd:element name="MediaLengthInSeconds" ma:index="31" nillable="true" ma:displayName="MediaLengthInSeconds" ma:hidden="true" ma:internalName="MediaLengthInSeconds" ma:readOnly="true">
      <xsd:simpleType>
        <xsd:restriction base="dms:Unknown"/>
      </xsd:simpleType>
    </xsd:element>
    <xsd:element name="MediaServiceObjectDetectorVersions" ma:index="32"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04EE6AF-8AD7-4A1A-81A3-BE60EF9C8FC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679147d-f3e0-4428-9f88-abb34dc925f6"/>
    <ds:schemaRef ds:uri="1b027b9a-e7d1-4268-878d-a88f88110877"/>
    <ds:schemaRef ds:uri="77342a18-84af-4da7-9c4b-8f6747e69445"/>
    <ds:schemaRef ds:uri="f62c8c10-1917-4985-9c93-94928b0307e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14606A4-0344-4449-A359-9429DC864F9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TotalTime>
  <Words>515</Words>
  <Application>Microsoft Office PowerPoint</Application>
  <PresentationFormat>Widescreen</PresentationFormat>
  <Paragraphs>77</Paragraphs>
  <Slides>16</Slides>
  <Notes>9</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16</vt:i4>
      </vt:variant>
    </vt:vector>
  </HeadingPairs>
  <TitlesOfParts>
    <vt:vector size="23" baseType="lpstr">
      <vt:lpstr>Arial</vt:lpstr>
      <vt:lpstr>Calibri</vt:lpstr>
      <vt:lpstr>Calibri Light</vt:lpstr>
      <vt:lpstr>Open Sans</vt:lpstr>
      <vt:lpstr>Work Sans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Imperfect circularity:  Mainstreaming circular transitions and connecting communities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Luke Norris</dc:creator>
  <cp:lastModifiedBy>Toby Timms</cp:lastModifiedBy>
  <cp:revision>1</cp:revision>
  <dcterms:created xsi:type="dcterms:W3CDTF">2023-11-19T09:41:38Z</dcterms:created>
  <dcterms:modified xsi:type="dcterms:W3CDTF">2023-11-30T03:02:40Z</dcterms:modified>
</cp:coreProperties>
</file>