
<file path=[Content_Types].xml><?xml version="1.0" encoding="utf-8"?>
<Types xmlns="http://schemas.openxmlformats.org/package/2006/content-types">
  <Default Extension="gif" ContentType="image/gi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7.jpg" ContentType="image/jpeg"/>
  <Override PartName="/ppt/media/image9.jpg" ContentType="image/jpeg"/>
  <Override PartName="/ppt/notesSlides/notesSlide3.xml" ContentType="application/vnd.openxmlformats-officedocument.presentationml.notesSlide+xml"/>
  <Override PartName="/ppt/media/image12.jpg" ContentType="image/jpeg"/>
  <Override PartName="/ppt/media/image14.jpg" ContentType="image/jpeg"/>
  <Override PartName="/ppt/media/image19.jpg" ContentType="image/jpeg"/>
  <Override PartName="/ppt/media/image22.jpg" ContentType="image/jpeg"/>
  <Override PartName="/ppt/notesSlides/notesSlide4.xml" ContentType="application/vnd.openxmlformats-officedocument.presentationml.notesSlide+xml"/>
  <Override PartName="/ppt/media/image23.jpg" ContentType="image/jpeg"/>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4" r:id="rId6"/>
  </p:sldMasterIdLst>
  <p:notesMasterIdLst>
    <p:notesMasterId r:id="rId48"/>
  </p:notesMasterIdLst>
  <p:sldIdLst>
    <p:sldId id="272" r:id="rId7"/>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71" r:id="rId40"/>
    <p:sldId id="290" r:id="rId41"/>
    <p:sldId id="291" r:id="rId42"/>
    <p:sldId id="292" r:id="rId43"/>
    <p:sldId id="293" r:id="rId44"/>
    <p:sldId id="295" r:id="rId45"/>
    <p:sldId id="296" r:id="rId46"/>
    <p:sldId id="294"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9263636-536B-42BD-ABBE-C6EE4521EB90}" v="6" dt="2023-11-29T01:09:38.4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80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microsoft.com/office/2016/11/relationships/changesInfo" Target="changesInfos/changesInfo1.xml"/><Relationship Id="rId5" Type="http://schemas.openxmlformats.org/officeDocument/2006/relationships/slideMaster" Target="slideMasters/slideMaster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ke Norris" userId="885dc06d-6ce5-427b-95be-13668481a58c" providerId="ADAL" clId="{07256096-971B-4E31-9DF3-513CCEDA2597}"/>
    <pc:docChg chg="addSld delSld modSld">
      <pc:chgData name="Luke Norris" userId="885dc06d-6ce5-427b-95be-13668481a58c" providerId="ADAL" clId="{07256096-971B-4E31-9DF3-513CCEDA2597}" dt="2023-11-19T10:46:45.245" v="3"/>
      <pc:docMkLst>
        <pc:docMk/>
      </pc:docMkLst>
      <pc:sldChg chg="del">
        <pc:chgData name="Luke Norris" userId="885dc06d-6ce5-427b-95be-13668481a58c" providerId="ADAL" clId="{07256096-971B-4E31-9DF3-513CCEDA2597}" dt="2023-11-19T10:45:54.394" v="1" actId="47"/>
        <pc:sldMkLst>
          <pc:docMk/>
          <pc:sldMk cId="1455839044" sldId="256"/>
        </pc:sldMkLst>
      </pc:sldChg>
      <pc:sldChg chg="add">
        <pc:chgData name="Luke Norris" userId="885dc06d-6ce5-427b-95be-13668481a58c" providerId="ADAL" clId="{07256096-971B-4E31-9DF3-513CCEDA2597}" dt="2023-11-19T10:45:52.582" v="0"/>
        <pc:sldMkLst>
          <pc:docMk/>
          <pc:sldMk cId="4064066654" sldId="272"/>
        </pc:sldMkLst>
      </pc:sldChg>
      <pc:sldChg chg="add">
        <pc:chgData name="Luke Norris" userId="885dc06d-6ce5-427b-95be-13668481a58c" providerId="ADAL" clId="{07256096-971B-4E31-9DF3-513CCEDA2597}" dt="2023-11-19T10:46:11.800" v="2" actId="2890"/>
        <pc:sldMkLst>
          <pc:docMk/>
          <pc:sldMk cId="3370521093" sldId="273"/>
        </pc:sldMkLst>
      </pc:sldChg>
      <pc:sldChg chg="add">
        <pc:chgData name="Luke Norris" userId="885dc06d-6ce5-427b-95be-13668481a58c" providerId="ADAL" clId="{07256096-971B-4E31-9DF3-513CCEDA2597}" dt="2023-11-19T10:46:45.245" v="3"/>
        <pc:sldMkLst>
          <pc:docMk/>
          <pc:sldMk cId="2220533951" sldId="274"/>
        </pc:sldMkLst>
      </pc:sldChg>
      <pc:sldChg chg="add">
        <pc:chgData name="Luke Norris" userId="885dc06d-6ce5-427b-95be-13668481a58c" providerId="ADAL" clId="{07256096-971B-4E31-9DF3-513CCEDA2597}" dt="2023-11-19T10:46:45.245" v="3"/>
        <pc:sldMkLst>
          <pc:docMk/>
          <pc:sldMk cId="1359482732" sldId="275"/>
        </pc:sldMkLst>
      </pc:sldChg>
    </pc:docChg>
  </pc:docChgLst>
  <pc:docChgLst>
    <pc:chgData name="Toby Timms" userId="d7614b36-dd02-40d8-ac9a-9217508bc518" providerId="ADAL" clId="{D9263636-536B-42BD-ABBE-C6EE4521EB90}"/>
    <pc:docChg chg="addSld delSld modSld">
      <pc:chgData name="Toby Timms" userId="d7614b36-dd02-40d8-ac9a-9217508bc518" providerId="ADAL" clId="{D9263636-536B-42BD-ABBE-C6EE4521EB90}" dt="2023-11-29T01:09:36.159" v="5"/>
      <pc:docMkLst>
        <pc:docMk/>
      </pc:docMkLst>
      <pc:sldChg chg="del">
        <pc:chgData name="Toby Timms" userId="d7614b36-dd02-40d8-ac9a-9217508bc518" providerId="ADAL" clId="{D9263636-536B-42BD-ABBE-C6EE4521EB90}" dt="2023-11-29T00:54:25.398" v="0" actId="47"/>
        <pc:sldMkLst>
          <pc:docMk/>
          <pc:sldMk cId="2220533951" sldId="274"/>
        </pc:sldMkLst>
      </pc:sldChg>
      <pc:sldChg chg="del">
        <pc:chgData name="Toby Timms" userId="d7614b36-dd02-40d8-ac9a-9217508bc518" providerId="ADAL" clId="{D9263636-536B-42BD-ABBE-C6EE4521EB90}" dt="2023-11-29T00:54:26.160" v="1" actId="47"/>
        <pc:sldMkLst>
          <pc:docMk/>
          <pc:sldMk cId="1359482732" sldId="275"/>
        </pc:sldMkLst>
      </pc:sldChg>
      <pc:sldChg chg="add">
        <pc:chgData name="Toby Timms" userId="d7614b36-dd02-40d8-ac9a-9217508bc518" providerId="ADAL" clId="{D9263636-536B-42BD-ABBE-C6EE4521EB90}" dt="2023-11-29T01:09:05.179" v="2"/>
        <pc:sldMkLst>
          <pc:docMk/>
          <pc:sldMk cId="1593528587" sldId="293"/>
        </pc:sldMkLst>
      </pc:sldChg>
      <pc:sldChg chg="add">
        <pc:chgData name="Toby Timms" userId="d7614b36-dd02-40d8-ac9a-9217508bc518" providerId="ADAL" clId="{D9263636-536B-42BD-ABBE-C6EE4521EB90}" dt="2023-11-29T01:09:30.837" v="3" actId="2890"/>
        <pc:sldMkLst>
          <pc:docMk/>
          <pc:sldMk cId="365172049" sldId="294"/>
        </pc:sldMkLst>
      </pc:sldChg>
      <pc:sldChg chg="add del">
        <pc:chgData name="Toby Timms" userId="d7614b36-dd02-40d8-ac9a-9217508bc518" providerId="ADAL" clId="{D9263636-536B-42BD-ABBE-C6EE4521EB90}" dt="2023-11-29T01:09:36.159" v="5"/>
        <pc:sldMkLst>
          <pc:docMk/>
          <pc:sldMk cId="2220533951" sldId="295"/>
        </pc:sldMkLst>
      </pc:sldChg>
      <pc:sldChg chg="add del">
        <pc:chgData name="Toby Timms" userId="d7614b36-dd02-40d8-ac9a-9217508bc518" providerId="ADAL" clId="{D9263636-536B-42BD-ABBE-C6EE4521EB90}" dt="2023-11-29T01:09:36.159" v="5"/>
        <pc:sldMkLst>
          <pc:docMk/>
          <pc:sldMk cId="2778502188" sldId="29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9C48AF-FABB-4230-897F-920D1A48CA6C}" type="datetimeFigureOut">
              <a:rPr lang="en-AU" smtClean="0"/>
              <a:t>29/11/2023</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F1B809-CA88-4FAE-866B-AA6F80717264}" type="slidenum">
              <a:rPr lang="en-AU" smtClean="0"/>
              <a:t>‹#›</a:t>
            </a:fld>
            <a:endParaRPr lang="en-AU"/>
          </a:p>
        </p:txBody>
      </p:sp>
    </p:spTree>
    <p:extLst>
      <p:ext uri="{BB962C8B-B14F-4D97-AF65-F5344CB8AC3E}">
        <p14:creationId xmlns:p14="http://schemas.microsoft.com/office/powerpoint/2010/main" val="13301627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csiro.au/en/research/indigenous-science"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261c8a784e2_0_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261c8a784e2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Paul. Acknowledgement of Country</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261c8f209a0_0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261c8f209a0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900"/>
              <a:t>Damien 90 seconds. Talk through the 12 S Strategies. Paul talks to the last one Songlines and Stories. </a:t>
            </a:r>
            <a:endParaRPr sz="9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261c8f209a0_0_1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261c8f209a0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Damien 30 seconds. The 14Rs and the 12Ss and how they can work together to build Country centred innovation.</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261c8f2073f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2" name="Google Shape;252;g261c8f2073f_0_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rgbClr val="202124"/>
                </a:solidFill>
                <a:latin typeface="Helvetica Neue"/>
                <a:ea typeface="Helvetica Neue"/>
                <a:cs typeface="Helvetica Neue"/>
                <a:sym typeface="Helvetica Neue"/>
              </a:rPr>
              <a:t>Paul 1 minute. The key mechanism of the CC-CE is the Participation loop. </a:t>
            </a:r>
            <a:r>
              <a:rPr lang="en">
                <a:solidFill>
                  <a:srgbClr val="1D174F"/>
                </a:solidFill>
                <a:latin typeface="Libre Franklin SemiBold"/>
                <a:ea typeface="Libre Franklin SemiBold"/>
                <a:cs typeface="Libre Franklin SemiBold"/>
                <a:sym typeface="Libre Franklin SemiBold"/>
              </a:rPr>
              <a:t>The Participation Loop is a bridge that spans all the elements of a dynamic systems interplay on Country.  It allows us to take a cross section of a complex system at any given time.</a:t>
            </a:r>
            <a:endParaRPr>
              <a:solidFill>
                <a:srgbClr val="202124"/>
              </a:solidFill>
              <a:latin typeface="Helvetica Neue"/>
              <a:ea typeface="Helvetica Neue"/>
              <a:cs typeface="Helvetica Neue"/>
              <a:sym typeface="Helvetica Neue"/>
            </a:endParaRPr>
          </a:p>
          <a:p>
            <a:pPr marL="0" lvl="0" indent="0" algn="l" rtl="0">
              <a:lnSpc>
                <a:spcPct val="100000"/>
              </a:lnSpc>
              <a:spcBef>
                <a:spcPts val="0"/>
              </a:spcBef>
              <a:spcAft>
                <a:spcPts val="0"/>
              </a:spcAft>
              <a:buClr>
                <a:schemeClr val="dk1"/>
              </a:buClr>
              <a:buSzPts val="1100"/>
              <a:buFont typeface="Arial"/>
              <a:buNone/>
            </a:pPr>
            <a:endParaRPr sz="900">
              <a:solidFill>
                <a:srgbClr val="595959"/>
              </a:solidFill>
              <a:latin typeface="Helvetica Neue"/>
              <a:ea typeface="Helvetica Neue"/>
              <a:cs typeface="Helvetica Neue"/>
              <a:sym typeface="Helvetica Neue"/>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261c8f209a0_0_3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261c8f209a0_0_3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Damien 30 seconds. CC-CE Learning through co-creation and learning through doing. Applying service innovation and digital transformation experience learnings to CC-CE, Wamarra and Hayden Heta.</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24df1abd225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24df1abd225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Paul 1 minute.  Finish with the roadmap and invitation connect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261c8f209a0_0_1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261c8f209a0_0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Finish.</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24c1c4e33f5_0_3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24c1c4e33f5_0_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00"/>
              <a:t>Paul introduction. 1 min.</a:t>
            </a:r>
            <a:endParaRPr sz="10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261b2785304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261b278530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chemeClr val="dk1"/>
              </a:buClr>
              <a:buSzPts val="1100"/>
              <a:buFont typeface="Arial"/>
              <a:buNone/>
            </a:pPr>
            <a:r>
              <a:rPr lang="en"/>
              <a:t>Damien introduction. 1 min.</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261b303996b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261b303996b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Paul. 30 secs - The dominant design process of the last 20 years has been Human Centred Design, which whilst it has been a step forward to include end users in the design process we’ve still been quite disconnected from nature and natural systems which we are all ultimately dependent upon.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1887044e4b6ca277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1887044e4b6ca277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000">
                <a:solidFill>
                  <a:schemeClr val="dk1"/>
                </a:solidFill>
              </a:rPr>
              <a:t>Paul 1 min. </a:t>
            </a:r>
            <a:r>
              <a:rPr lang="en" sz="800">
                <a:solidFill>
                  <a:schemeClr val="dk1"/>
                </a:solidFill>
              </a:rPr>
              <a:t>Ecosystem thinking is Systems thinking. Each country unique so it has its own seasonal calendar - </a:t>
            </a:r>
            <a:r>
              <a:rPr lang="en" sz="800" u="sng">
                <a:solidFill>
                  <a:schemeClr val="hlink"/>
                </a:solidFill>
                <a:hlinkClick r:id="rId3"/>
              </a:rPr>
              <a:t>https://www.csiro.au/en/research/indigenous-science</a:t>
            </a:r>
            <a:r>
              <a:rPr lang="en" sz="800">
                <a:solidFill>
                  <a:schemeClr val="dk1"/>
                </a:solidFill>
              </a:rPr>
              <a:t>   </a:t>
            </a:r>
            <a:r>
              <a:rPr lang="en" sz="800">
                <a:solidFill>
                  <a:srgbClr val="595959"/>
                </a:solidFill>
              </a:rPr>
              <a:t>Country is a living system that has seasonal indicators</a:t>
            </a:r>
            <a:endParaRPr sz="800">
              <a:solidFill>
                <a:srgbClr val="595959"/>
              </a:solidFill>
            </a:endParaRPr>
          </a:p>
          <a:p>
            <a:pPr marL="0" lvl="0" indent="0" algn="l" rtl="0">
              <a:spcBef>
                <a:spcPts val="0"/>
              </a:spcBef>
              <a:spcAft>
                <a:spcPts val="0"/>
              </a:spcAft>
              <a:buNone/>
            </a:pPr>
            <a:r>
              <a:rPr lang="en" sz="800">
                <a:solidFill>
                  <a:srgbClr val="595959"/>
                </a:solidFill>
              </a:rPr>
              <a:t>6-7 Season calendar Wurundjeri https://www.herringisland.org/seasons1.htm</a:t>
            </a:r>
            <a:endParaRPr sz="800" b="1">
              <a:solidFill>
                <a:schemeClr val="dk1"/>
              </a:solidFill>
            </a:endParaRPr>
          </a:p>
          <a:p>
            <a:pPr marL="457200" lvl="0" indent="-285750" algn="l" rtl="0">
              <a:lnSpc>
                <a:spcPct val="115000"/>
              </a:lnSpc>
              <a:spcBef>
                <a:spcPts val="1200"/>
              </a:spcBef>
              <a:spcAft>
                <a:spcPts val="0"/>
              </a:spcAft>
              <a:buClr>
                <a:srgbClr val="595959"/>
              </a:buClr>
              <a:buSzPts val="900"/>
              <a:buFont typeface="Helvetica Neue"/>
              <a:buChar char="●"/>
            </a:pPr>
            <a:r>
              <a:rPr lang="en" sz="900">
                <a:solidFill>
                  <a:srgbClr val="595959"/>
                </a:solidFill>
                <a:latin typeface="Helvetica Neue"/>
                <a:ea typeface="Helvetica Neue"/>
                <a:cs typeface="Helvetica Neue"/>
                <a:sym typeface="Helvetica Neue"/>
              </a:rPr>
              <a:t>Caring for Country an ‘invisible </a:t>
            </a:r>
            <a:r>
              <a:rPr lang="en" sz="900" b="1">
                <a:solidFill>
                  <a:srgbClr val="595959"/>
                </a:solidFill>
                <a:latin typeface="Helvetica Neue"/>
                <a:ea typeface="Helvetica Neue"/>
                <a:cs typeface="Helvetica Neue"/>
                <a:sym typeface="Helvetica Neue"/>
              </a:rPr>
              <a:t>obligation</a:t>
            </a:r>
            <a:r>
              <a:rPr lang="en" sz="900">
                <a:solidFill>
                  <a:srgbClr val="595959"/>
                </a:solidFill>
                <a:latin typeface="Helvetica Neue"/>
                <a:ea typeface="Helvetica Neue"/>
                <a:cs typeface="Helvetica Neue"/>
                <a:sym typeface="Helvetica Neue"/>
              </a:rPr>
              <a:t>’.</a:t>
            </a:r>
            <a:endParaRPr sz="900">
              <a:solidFill>
                <a:srgbClr val="595959"/>
              </a:solidFill>
              <a:latin typeface="Helvetica Neue"/>
              <a:ea typeface="Helvetica Neue"/>
              <a:cs typeface="Helvetica Neue"/>
              <a:sym typeface="Helvetica Neue"/>
            </a:endParaRPr>
          </a:p>
          <a:p>
            <a:pPr marL="457200" lvl="0" indent="-279400" algn="l" rtl="0">
              <a:lnSpc>
                <a:spcPct val="115000"/>
              </a:lnSpc>
              <a:spcBef>
                <a:spcPts val="0"/>
              </a:spcBef>
              <a:spcAft>
                <a:spcPts val="0"/>
              </a:spcAft>
              <a:buClr>
                <a:schemeClr val="dk1"/>
              </a:buClr>
              <a:buSzPts val="800"/>
              <a:buChar char="●"/>
            </a:pPr>
            <a:r>
              <a:rPr lang="en" sz="900">
                <a:solidFill>
                  <a:srgbClr val="595959"/>
                </a:solidFill>
                <a:latin typeface="Helvetica Neue"/>
                <a:ea typeface="Helvetica Neue"/>
                <a:cs typeface="Helvetica Neue"/>
                <a:sym typeface="Helvetica Neue"/>
              </a:rPr>
              <a:t>Human and Ecosystem Participation. Country/Community/Culture are interconnected.</a:t>
            </a:r>
            <a:endParaRPr sz="900">
              <a:solidFill>
                <a:srgbClr val="595959"/>
              </a:solidFill>
              <a:latin typeface="Helvetica Neue"/>
              <a:ea typeface="Helvetica Neue"/>
              <a:cs typeface="Helvetica Neue"/>
              <a:sym typeface="Helvetica Neue"/>
            </a:endParaRPr>
          </a:p>
          <a:p>
            <a:pPr marL="457200" lvl="0" indent="-279400" algn="l" rtl="0">
              <a:lnSpc>
                <a:spcPct val="115000"/>
              </a:lnSpc>
              <a:spcBef>
                <a:spcPts val="0"/>
              </a:spcBef>
              <a:spcAft>
                <a:spcPts val="0"/>
              </a:spcAft>
              <a:buClr>
                <a:schemeClr val="dk1"/>
              </a:buClr>
              <a:buSzPts val="800"/>
              <a:buChar char="●"/>
            </a:pPr>
            <a:r>
              <a:rPr lang="en" sz="900">
                <a:solidFill>
                  <a:srgbClr val="595959"/>
                </a:solidFill>
                <a:latin typeface="Helvetica Neue"/>
                <a:ea typeface="Helvetica Neue"/>
                <a:cs typeface="Helvetica Neue"/>
                <a:sym typeface="Helvetica Neue"/>
              </a:rPr>
              <a:t>Navigated through Moiety, Totem and Skin name. Totemic Duality. Human spirit and Nature spirit - both within one human. </a:t>
            </a:r>
            <a:endParaRPr sz="900">
              <a:solidFill>
                <a:srgbClr val="595959"/>
              </a:solidFill>
              <a:latin typeface="Helvetica Neue"/>
              <a:ea typeface="Helvetica Neue"/>
              <a:cs typeface="Helvetica Neue"/>
              <a:sym typeface="Helvetica Neue"/>
            </a:endParaRPr>
          </a:p>
          <a:p>
            <a:pPr marL="457200" lvl="0" indent="-279400" algn="l" rtl="0">
              <a:lnSpc>
                <a:spcPct val="115000"/>
              </a:lnSpc>
              <a:spcBef>
                <a:spcPts val="0"/>
              </a:spcBef>
              <a:spcAft>
                <a:spcPts val="0"/>
              </a:spcAft>
              <a:buClr>
                <a:schemeClr val="dk1"/>
              </a:buClr>
              <a:buSzPts val="800"/>
              <a:buChar char="●"/>
            </a:pPr>
            <a:r>
              <a:rPr lang="en" sz="900">
                <a:solidFill>
                  <a:srgbClr val="595959"/>
                </a:solidFill>
                <a:latin typeface="Helvetica Neue"/>
                <a:ea typeface="Helvetica Neue"/>
                <a:cs typeface="Helvetica Neue"/>
                <a:sym typeface="Helvetica Neue"/>
              </a:rPr>
              <a:t>Sharing. Reciprocity (Intent to maximise receivers benefit Gift type/place/time). /Ngapatji Ngapatji</a:t>
            </a:r>
            <a:endParaRPr sz="900">
              <a:solidFill>
                <a:srgbClr val="595959"/>
              </a:solidFill>
              <a:latin typeface="Helvetica Neue"/>
              <a:ea typeface="Helvetica Neue"/>
              <a:cs typeface="Helvetica Neue"/>
              <a:sym typeface="Helvetica Neue"/>
            </a:endParaRPr>
          </a:p>
          <a:p>
            <a:pPr marL="457200" lvl="0" indent="-279400" algn="l" rtl="0">
              <a:lnSpc>
                <a:spcPct val="115000"/>
              </a:lnSpc>
              <a:spcBef>
                <a:spcPts val="0"/>
              </a:spcBef>
              <a:spcAft>
                <a:spcPts val="0"/>
              </a:spcAft>
              <a:buClr>
                <a:schemeClr val="dk1"/>
              </a:buClr>
              <a:buSzPts val="800"/>
              <a:buChar char="●"/>
            </a:pPr>
            <a:r>
              <a:rPr lang="en" sz="900">
                <a:solidFill>
                  <a:srgbClr val="595959"/>
                </a:solidFill>
                <a:latin typeface="Helvetica Neue"/>
                <a:ea typeface="Helvetica Neue"/>
                <a:cs typeface="Helvetica Neue"/>
                <a:sym typeface="Helvetica Neue"/>
              </a:rPr>
              <a:t>Collaborative - No concept of 'Conquest or invasion'. </a:t>
            </a:r>
            <a:endParaRPr sz="900">
              <a:solidFill>
                <a:srgbClr val="595959"/>
              </a:solidFill>
              <a:latin typeface="Helvetica Neue"/>
              <a:ea typeface="Helvetica Neue"/>
              <a:cs typeface="Helvetica Neue"/>
              <a:sym typeface="Helvetica Neue"/>
            </a:endParaRPr>
          </a:p>
          <a:p>
            <a:pPr marL="457200" lvl="0" indent="-279400" algn="l" rtl="0">
              <a:lnSpc>
                <a:spcPct val="115000"/>
              </a:lnSpc>
              <a:spcBef>
                <a:spcPts val="0"/>
              </a:spcBef>
              <a:spcAft>
                <a:spcPts val="0"/>
              </a:spcAft>
              <a:buClr>
                <a:schemeClr val="dk1"/>
              </a:buClr>
              <a:buSzPts val="800"/>
              <a:buChar char="●"/>
            </a:pPr>
            <a:r>
              <a:rPr lang="en" sz="900" b="1">
                <a:solidFill>
                  <a:srgbClr val="595959"/>
                </a:solidFill>
                <a:latin typeface="Helvetica Neue"/>
                <a:ea typeface="Helvetica Neue"/>
                <a:cs typeface="Helvetica Neue"/>
                <a:sym typeface="Helvetica Neue"/>
              </a:rPr>
              <a:t>Ethics </a:t>
            </a:r>
            <a:r>
              <a:rPr lang="en" sz="900">
                <a:solidFill>
                  <a:srgbClr val="595959"/>
                </a:solidFill>
                <a:latin typeface="Helvetica Neue"/>
                <a:ea typeface="Helvetica Neue"/>
                <a:cs typeface="Helvetica Neue"/>
                <a:sym typeface="Helvetica Neue"/>
              </a:rPr>
              <a:t>and Moderation. No cruelty, no concept of ‘Exploitation’. Aunty Mary Graham - Sophroscene.</a:t>
            </a:r>
            <a:endParaRPr sz="900">
              <a:solidFill>
                <a:srgbClr val="595959"/>
              </a:solidFill>
              <a:latin typeface="Helvetica Neue"/>
              <a:ea typeface="Helvetica Neue"/>
              <a:cs typeface="Helvetica Neue"/>
              <a:sym typeface="Helvetica Neue"/>
            </a:endParaRPr>
          </a:p>
          <a:p>
            <a:pPr marL="457200" lvl="0" indent="-279400" algn="l" rtl="0">
              <a:lnSpc>
                <a:spcPct val="115000"/>
              </a:lnSpc>
              <a:spcBef>
                <a:spcPts val="0"/>
              </a:spcBef>
              <a:spcAft>
                <a:spcPts val="0"/>
              </a:spcAft>
              <a:buClr>
                <a:schemeClr val="dk1"/>
              </a:buClr>
              <a:buSzPts val="800"/>
              <a:buChar char="●"/>
            </a:pPr>
            <a:r>
              <a:rPr lang="en" sz="900">
                <a:solidFill>
                  <a:srgbClr val="595959"/>
                </a:solidFill>
                <a:latin typeface="Helvetica Neue"/>
                <a:ea typeface="Helvetica Neue"/>
                <a:cs typeface="Helvetica Neue"/>
                <a:sym typeface="Helvetica Neue"/>
              </a:rPr>
              <a:t>Cyclic time - Everywhen/Creation Country. Dreaming.**</a:t>
            </a:r>
            <a:endParaRPr sz="900">
              <a:solidFill>
                <a:srgbClr val="595959"/>
              </a:solidFill>
              <a:latin typeface="Helvetica Neue"/>
              <a:ea typeface="Helvetica Neue"/>
              <a:cs typeface="Helvetica Neue"/>
              <a:sym typeface="Helvetica Neue"/>
            </a:endParaRPr>
          </a:p>
          <a:p>
            <a:pPr marL="457200" lvl="0" indent="-279400" algn="l" rtl="0">
              <a:lnSpc>
                <a:spcPct val="115000"/>
              </a:lnSpc>
              <a:spcBef>
                <a:spcPts val="0"/>
              </a:spcBef>
              <a:spcAft>
                <a:spcPts val="0"/>
              </a:spcAft>
              <a:buClr>
                <a:schemeClr val="dk1"/>
              </a:buClr>
              <a:buSzPts val="800"/>
              <a:buChar char="●"/>
            </a:pPr>
            <a:r>
              <a:rPr lang="en" sz="900">
                <a:solidFill>
                  <a:srgbClr val="595959"/>
                </a:solidFill>
                <a:latin typeface="Helvetica Neue"/>
                <a:ea typeface="Helvetica Neue"/>
                <a:cs typeface="Helvetica Neue"/>
                <a:sym typeface="Helvetica Neue"/>
              </a:rPr>
              <a:t>Dynamic, not static - Adaption to change, built in, seasonal variance.</a:t>
            </a:r>
            <a:endParaRPr sz="900">
              <a:solidFill>
                <a:srgbClr val="595959"/>
              </a:solidFill>
              <a:latin typeface="Helvetica Neue"/>
              <a:ea typeface="Helvetica Neue"/>
              <a:cs typeface="Helvetica Neue"/>
              <a:sym typeface="Helvetica Neue"/>
            </a:endParaRPr>
          </a:p>
          <a:p>
            <a:pPr marL="457200" lvl="0" indent="-279400" algn="l" rtl="0">
              <a:lnSpc>
                <a:spcPct val="115000"/>
              </a:lnSpc>
              <a:spcBef>
                <a:spcPts val="0"/>
              </a:spcBef>
              <a:spcAft>
                <a:spcPts val="0"/>
              </a:spcAft>
              <a:buClr>
                <a:schemeClr val="dk1"/>
              </a:buClr>
              <a:buSzPts val="800"/>
              <a:buChar char="●"/>
            </a:pPr>
            <a:r>
              <a:rPr lang="en" sz="900">
                <a:solidFill>
                  <a:srgbClr val="595959"/>
                </a:solidFill>
                <a:latin typeface="Helvetica Neue"/>
                <a:ea typeface="Helvetica Neue"/>
                <a:cs typeface="Helvetica Neue"/>
                <a:sym typeface="Helvetica Neue"/>
              </a:rPr>
              <a:t>Established trade routes along Songlines. Knowledge landscapes.</a:t>
            </a:r>
            <a:endParaRPr sz="900">
              <a:solidFill>
                <a:srgbClr val="595959"/>
              </a:solidFill>
              <a:latin typeface="Helvetica Neue"/>
              <a:ea typeface="Helvetica Neue"/>
              <a:cs typeface="Helvetica Neue"/>
              <a:sym typeface="Helvetica Neue"/>
            </a:endParaRPr>
          </a:p>
          <a:p>
            <a:pPr marL="457200" lvl="0" indent="-279400" algn="l" rtl="0">
              <a:lnSpc>
                <a:spcPct val="115000"/>
              </a:lnSpc>
              <a:spcBef>
                <a:spcPts val="0"/>
              </a:spcBef>
              <a:spcAft>
                <a:spcPts val="0"/>
              </a:spcAft>
              <a:buClr>
                <a:schemeClr val="dk1"/>
              </a:buClr>
              <a:buSzPts val="800"/>
              <a:buChar char="●"/>
            </a:pPr>
            <a:r>
              <a:rPr lang="en" sz="900">
                <a:solidFill>
                  <a:srgbClr val="595959"/>
                </a:solidFill>
                <a:latin typeface="Helvetica Neue"/>
                <a:ea typeface="Helvetica Neue"/>
                <a:cs typeface="Helvetica Neue"/>
                <a:sym typeface="Helvetica Neue"/>
              </a:rPr>
              <a:t>No monetary power structures, wealth based on knowledge gained through experience (wisdom).</a:t>
            </a:r>
            <a:endParaRPr sz="900">
              <a:solidFill>
                <a:srgbClr val="595959"/>
              </a:solidFill>
              <a:latin typeface="Helvetica Neue"/>
              <a:ea typeface="Helvetica Neue"/>
              <a:cs typeface="Helvetica Neue"/>
              <a:sym typeface="Helvetica Neue"/>
            </a:endParaRPr>
          </a:p>
          <a:p>
            <a:pPr marL="457200" lvl="0" indent="-279400" algn="l" rtl="0">
              <a:lnSpc>
                <a:spcPct val="115000"/>
              </a:lnSpc>
              <a:spcBef>
                <a:spcPts val="0"/>
              </a:spcBef>
              <a:spcAft>
                <a:spcPts val="0"/>
              </a:spcAft>
              <a:buClr>
                <a:schemeClr val="dk1"/>
              </a:buClr>
              <a:buSzPts val="800"/>
              <a:buChar char="●"/>
            </a:pPr>
            <a:r>
              <a:rPr lang="en" sz="900">
                <a:solidFill>
                  <a:srgbClr val="595959"/>
                </a:solidFill>
                <a:latin typeface="Helvetica Neue"/>
                <a:ea typeface="Helvetica Neue"/>
                <a:cs typeface="Helvetica Neue"/>
                <a:sym typeface="Helvetica Neue"/>
              </a:rPr>
              <a:t>Systems Knowledge based Relationships patterns. Not classification as in Western Knowledge systems. North and south not left or right. Names and relationships of people, not number of people, no abstract numbers.</a:t>
            </a:r>
            <a:endParaRPr sz="900">
              <a:solidFill>
                <a:srgbClr val="595959"/>
              </a:solidFill>
              <a:latin typeface="Helvetica Neue"/>
              <a:ea typeface="Helvetica Neue"/>
              <a:cs typeface="Helvetica Neue"/>
              <a:sym typeface="Helvetica Neue"/>
            </a:endParaRPr>
          </a:p>
          <a:p>
            <a:pPr marL="457200" lvl="0" indent="-279400" algn="l" rtl="0">
              <a:lnSpc>
                <a:spcPct val="115000"/>
              </a:lnSpc>
              <a:spcBef>
                <a:spcPts val="0"/>
              </a:spcBef>
              <a:spcAft>
                <a:spcPts val="0"/>
              </a:spcAft>
              <a:buClr>
                <a:schemeClr val="dk1"/>
              </a:buClr>
              <a:buSzPts val="800"/>
              <a:buChar char="●"/>
            </a:pPr>
            <a:r>
              <a:rPr lang="en" sz="900">
                <a:solidFill>
                  <a:srgbClr val="595959"/>
                </a:solidFill>
                <a:latin typeface="Helvetica Neue"/>
                <a:ea typeface="Helvetica Neue"/>
                <a:cs typeface="Helvetica Neue"/>
                <a:sym typeface="Helvetica Neue"/>
              </a:rPr>
              <a:t>Relationalist Ethos*</a:t>
            </a:r>
            <a:endParaRPr sz="900">
              <a:solidFill>
                <a:srgbClr val="595959"/>
              </a:solidFill>
              <a:latin typeface="Helvetica Neue"/>
              <a:ea typeface="Helvetica Neue"/>
              <a:cs typeface="Helvetica Neue"/>
              <a:sym typeface="Helvetica Neue"/>
            </a:endParaRPr>
          </a:p>
          <a:p>
            <a:pPr marL="457200" lvl="0" indent="-285750" algn="l" rtl="0">
              <a:lnSpc>
                <a:spcPct val="115000"/>
              </a:lnSpc>
              <a:spcBef>
                <a:spcPts val="0"/>
              </a:spcBef>
              <a:spcAft>
                <a:spcPts val="0"/>
              </a:spcAft>
              <a:buClr>
                <a:srgbClr val="595959"/>
              </a:buClr>
              <a:buSzPts val="900"/>
              <a:buFont typeface="Helvetica Neue"/>
              <a:buChar char="●"/>
            </a:pPr>
            <a:r>
              <a:rPr lang="en" sz="900">
                <a:solidFill>
                  <a:srgbClr val="595959"/>
                </a:solidFill>
                <a:latin typeface="Helvetica Neue"/>
                <a:ea typeface="Helvetica Neue"/>
                <a:cs typeface="Helvetica Neue"/>
                <a:sym typeface="Helvetica Neue"/>
              </a:rPr>
              <a:t>Adaptive and dynamic structures, not fixed. Feedback loops culturally embedded. Adaptive and resilient.</a:t>
            </a:r>
            <a:endParaRPr sz="1000">
              <a:solidFill>
                <a:srgbClr val="595959"/>
              </a:solidFill>
              <a:latin typeface="Helvetica Neue"/>
              <a:ea typeface="Helvetica Neue"/>
              <a:cs typeface="Helvetica Neue"/>
              <a:sym typeface="Helvetica Neue"/>
            </a:endParaRPr>
          </a:p>
          <a:p>
            <a:pPr marL="0" lvl="0" indent="0" algn="l" rtl="0">
              <a:spcBef>
                <a:spcPts val="120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261c8a784e2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261c8a784e2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900">
                <a:solidFill>
                  <a:schemeClr val="dk1"/>
                </a:solidFill>
              </a:rPr>
              <a:t>Damien and Paul. 1 min.. Further validated the value for the development of a Country Centred Circular Economy model when looking at strategy development for Local gov in Regional Vic. Paul, Cultural Landscapes.</a:t>
            </a:r>
            <a:endParaRPr sz="900">
              <a:solidFill>
                <a:schemeClr val="dk1"/>
              </a:solidFill>
            </a:endParaRPr>
          </a:p>
          <a:p>
            <a:pPr marL="0" lvl="0" indent="0" algn="l" rtl="0">
              <a:spcBef>
                <a:spcPts val="0"/>
              </a:spcBef>
              <a:spcAft>
                <a:spcPts val="0"/>
              </a:spcAft>
              <a:buNone/>
            </a:pPr>
            <a:endParaRPr sz="9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261b303996b_0_2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261b303996b_0_2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Paul 1 min. Vision. </a:t>
            </a:r>
            <a:r>
              <a:rPr lang="en">
                <a:solidFill>
                  <a:srgbClr val="202124"/>
                </a:solidFill>
                <a:latin typeface="Helvetica Neue"/>
                <a:ea typeface="Helvetica Neue"/>
                <a:cs typeface="Helvetica Neue"/>
                <a:sym typeface="Helvetica Neue"/>
              </a:rPr>
              <a:t>Wider Australia to use the Indigenous Doughnut model to ‘Walk together’, to care for Country and to build a thriving, restorative and resilient economy that can benefit all.</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261c8f209a0_0_4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261c8f209a0_0_4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Damien 30 seconds. What started initially as an Australian indigenous interpretation of Kate Raworth’s excellent Doughnut economics, it evolved over time to be more of a Country Centred Circular Service innovation and Shared value framework, which has practical loca business application.</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261c8f2073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6" name="Google Shape;156;g261c8f2073f_0_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rgbClr val="202124"/>
                </a:solidFill>
                <a:latin typeface="Helvetica Neue"/>
                <a:ea typeface="Helvetica Neue"/>
                <a:cs typeface="Helvetica Neue"/>
                <a:sym typeface="Helvetica Neue"/>
              </a:rPr>
              <a:t>Paul 1 min. At the heart of the model is Care for Country. Country and Community are interconnected through Culture. Each neighbouring Nation has their own deep connection and understanding Country. We were strong at trading, sharing (</a:t>
            </a:r>
            <a:r>
              <a:rPr lang="en">
                <a:solidFill>
                  <a:srgbClr val="526873"/>
                </a:solidFill>
                <a:latin typeface="Libre Franklin Medium"/>
                <a:ea typeface="Libre Franklin Medium"/>
                <a:cs typeface="Libre Franklin Medium"/>
                <a:sym typeface="Libre Franklin Medium"/>
              </a:rPr>
              <a:t>Ngapartji Ngapartji)</a:t>
            </a:r>
            <a:r>
              <a:rPr lang="en">
                <a:solidFill>
                  <a:srgbClr val="202124"/>
                </a:solidFill>
                <a:latin typeface="Helvetica Neue"/>
                <a:ea typeface="Helvetica Neue"/>
                <a:cs typeface="Helvetica Neue"/>
                <a:sym typeface="Helvetica Neue"/>
              </a:rPr>
              <a:t> and taking care of each other in times of need.</a:t>
            </a:r>
            <a:endParaRPr>
              <a:solidFill>
                <a:srgbClr val="202124"/>
              </a:solidFill>
              <a:latin typeface="Helvetica Neue"/>
              <a:ea typeface="Helvetica Neue"/>
              <a:cs typeface="Helvetica Neue"/>
              <a:sym typeface="Helvetica Neue"/>
            </a:endParaRPr>
          </a:p>
          <a:p>
            <a:pPr marL="0" lvl="0" indent="0" algn="l" rtl="0">
              <a:lnSpc>
                <a:spcPct val="100000"/>
              </a:lnSpc>
              <a:spcBef>
                <a:spcPts val="0"/>
              </a:spcBef>
              <a:spcAft>
                <a:spcPts val="0"/>
              </a:spcAft>
              <a:buClr>
                <a:schemeClr val="dk1"/>
              </a:buClr>
              <a:buSzPts val="1100"/>
              <a:buFont typeface="Arial"/>
              <a:buNone/>
            </a:pPr>
            <a:endParaRPr sz="900">
              <a:solidFill>
                <a:srgbClr val="595959"/>
              </a:solidFill>
              <a:latin typeface="Helvetica Neue"/>
              <a:ea typeface="Helvetica Neue"/>
              <a:cs typeface="Helvetica Neue"/>
              <a:sym typeface="Helvetica Neue"/>
            </a:endParaRPr>
          </a:p>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87428-E452-2EBB-2088-421D5BD41C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08B8F97C-2F83-8AC6-ECAA-6B1EC7AD669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DE3BC218-DBD1-149E-9B95-A7B1B3699A94}"/>
              </a:ext>
            </a:extLst>
          </p:cNvPr>
          <p:cNvSpPr>
            <a:spLocks noGrp="1"/>
          </p:cNvSpPr>
          <p:nvPr>
            <p:ph type="dt" sz="half" idx="10"/>
          </p:nvPr>
        </p:nvSpPr>
        <p:spPr/>
        <p:txBody>
          <a:bodyPr/>
          <a:lstStyle/>
          <a:p>
            <a:fld id="{F898CC45-338F-429F-9A47-7DBEE6D6A227}" type="datetimeFigureOut">
              <a:rPr lang="en-AU" smtClean="0"/>
              <a:t>29/11/2023</a:t>
            </a:fld>
            <a:endParaRPr lang="en-AU"/>
          </a:p>
        </p:txBody>
      </p:sp>
      <p:sp>
        <p:nvSpPr>
          <p:cNvPr id="5" name="Footer Placeholder 4">
            <a:extLst>
              <a:ext uri="{FF2B5EF4-FFF2-40B4-BE49-F238E27FC236}">
                <a16:creationId xmlns:a16="http://schemas.microsoft.com/office/drawing/2014/main" id="{046EC41E-E353-2B01-719E-BC6EF05F941E}"/>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AEDE4C70-C607-7820-4AA2-991554D38995}"/>
              </a:ext>
            </a:extLst>
          </p:cNvPr>
          <p:cNvSpPr>
            <a:spLocks noGrp="1"/>
          </p:cNvSpPr>
          <p:nvPr>
            <p:ph type="sldNum" sz="quarter" idx="12"/>
          </p:nvPr>
        </p:nvSpPr>
        <p:spPr/>
        <p:txBody>
          <a:bodyPr/>
          <a:lstStyle/>
          <a:p>
            <a:fld id="{E5B35E27-F2B1-4373-B5DF-DBE889DAF7DB}" type="slidenum">
              <a:rPr lang="en-AU" smtClean="0"/>
              <a:t>‹#›</a:t>
            </a:fld>
            <a:endParaRPr lang="en-AU"/>
          </a:p>
        </p:txBody>
      </p:sp>
    </p:spTree>
    <p:extLst>
      <p:ext uri="{BB962C8B-B14F-4D97-AF65-F5344CB8AC3E}">
        <p14:creationId xmlns:p14="http://schemas.microsoft.com/office/powerpoint/2010/main" val="9746406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30F54-4FF5-090B-CA0C-B1999773C91C}"/>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8AA9AE0A-EE2C-D14C-EB8C-64D9DE6B3DB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8593458C-F788-0465-8D71-8243D8AEA498}"/>
              </a:ext>
            </a:extLst>
          </p:cNvPr>
          <p:cNvSpPr>
            <a:spLocks noGrp="1"/>
          </p:cNvSpPr>
          <p:nvPr>
            <p:ph type="dt" sz="half" idx="10"/>
          </p:nvPr>
        </p:nvSpPr>
        <p:spPr/>
        <p:txBody>
          <a:bodyPr/>
          <a:lstStyle/>
          <a:p>
            <a:fld id="{F898CC45-338F-429F-9A47-7DBEE6D6A227}" type="datetimeFigureOut">
              <a:rPr lang="en-AU" smtClean="0"/>
              <a:t>29/11/2023</a:t>
            </a:fld>
            <a:endParaRPr lang="en-AU"/>
          </a:p>
        </p:txBody>
      </p:sp>
      <p:sp>
        <p:nvSpPr>
          <p:cNvPr id="5" name="Footer Placeholder 4">
            <a:extLst>
              <a:ext uri="{FF2B5EF4-FFF2-40B4-BE49-F238E27FC236}">
                <a16:creationId xmlns:a16="http://schemas.microsoft.com/office/drawing/2014/main" id="{1DB10FC4-FA6A-224C-F276-A3DE55362AC3}"/>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48E9BE68-5F22-51BE-1AD1-E1ADBA694C12}"/>
              </a:ext>
            </a:extLst>
          </p:cNvPr>
          <p:cNvSpPr>
            <a:spLocks noGrp="1"/>
          </p:cNvSpPr>
          <p:nvPr>
            <p:ph type="sldNum" sz="quarter" idx="12"/>
          </p:nvPr>
        </p:nvSpPr>
        <p:spPr/>
        <p:txBody>
          <a:bodyPr/>
          <a:lstStyle/>
          <a:p>
            <a:fld id="{E5B35E27-F2B1-4373-B5DF-DBE889DAF7DB}" type="slidenum">
              <a:rPr lang="en-AU" smtClean="0"/>
              <a:t>‹#›</a:t>
            </a:fld>
            <a:endParaRPr lang="en-AU"/>
          </a:p>
        </p:txBody>
      </p:sp>
    </p:spTree>
    <p:extLst>
      <p:ext uri="{BB962C8B-B14F-4D97-AF65-F5344CB8AC3E}">
        <p14:creationId xmlns:p14="http://schemas.microsoft.com/office/powerpoint/2010/main" val="14257818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6E883B-10CC-7C8F-BB2B-DDF52B4BBB5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88535D22-7533-06DF-9E44-29A01A19B7A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3A056E81-4E30-618A-E132-F628820A7A70}"/>
              </a:ext>
            </a:extLst>
          </p:cNvPr>
          <p:cNvSpPr>
            <a:spLocks noGrp="1"/>
          </p:cNvSpPr>
          <p:nvPr>
            <p:ph type="dt" sz="half" idx="10"/>
          </p:nvPr>
        </p:nvSpPr>
        <p:spPr/>
        <p:txBody>
          <a:bodyPr/>
          <a:lstStyle/>
          <a:p>
            <a:fld id="{F898CC45-338F-429F-9A47-7DBEE6D6A227}" type="datetimeFigureOut">
              <a:rPr lang="en-AU" smtClean="0"/>
              <a:t>29/11/2023</a:t>
            </a:fld>
            <a:endParaRPr lang="en-AU"/>
          </a:p>
        </p:txBody>
      </p:sp>
      <p:sp>
        <p:nvSpPr>
          <p:cNvPr id="5" name="Footer Placeholder 4">
            <a:extLst>
              <a:ext uri="{FF2B5EF4-FFF2-40B4-BE49-F238E27FC236}">
                <a16:creationId xmlns:a16="http://schemas.microsoft.com/office/drawing/2014/main" id="{55B956CF-4D83-6C68-5EF2-982472511D3E}"/>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56C16A34-3768-A5BD-39F8-ECDEC0EBEC97}"/>
              </a:ext>
            </a:extLst>
          </p:cNvPr>
          <p:cNvSpPr>
            <a:spLocks noGrp="1"/>
          </p:cNvSpPr>
          <p:nvPr>
            <p:ph type="sldNum" sz="quarter" idx="12"/>
          </p:nvPr>
        </p:nvSpPr>
        <p:spPr/>
        <p:txBody>
          <a:bodyPr/>
          <a:lstStyle/>
          <a:p>
            <a:fld id="{E5B35E27-F2B1-4373-B5DF-DBE889DAF7DB}" type="slidenum">
              <a:rPr lang="en-AU" smtClean="0"/>
              <a:t>‹#›</a:t>
            </a:fld>
            <a:endParaRPr lang="en-AU"/>
          </a:p>
        </p:txBody>
      </p:sp>
    </p:spTree>
    <p:extLst>
      <p:ext uri="{BB962C8B-B14F-4D97-AF65-F5344CB8AC3E}">
        <p14:creationId xmlns:p14="http://schemas.microsoft.com/office/powerpoint/2010/main" val="13489782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37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750950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164472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618256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lvl1pPr>
            <a:lvl2pPr marL="1219170" lvl="1" indent="-406390" rtl="0">
              <a:spcBef>
                <a:spcPts val="2133"/>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lvl1pPr>
            <a:lvl2pPr marL="1219170" lvl="1" indent="-406390" rtl="0">
              <a:spcBef>
                <a:spcPts val="2133"/>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276304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724741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SzPts val="1200"/>
              <a:buChar char="●"/>
              <a:defRPr sz="1600"/>
            </a:lvl1pPr>
            <a:lvl2pPr marL="1219170" lvl="1" indent="-406390" rtl="0">
              <a:spcBef>
                <a:spcPts val="2133"/>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221070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64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866345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56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800"/>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19642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288A6-46BB-C8E2-BFA4-D34B9412CF46}"/>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0E23FF13-2D87-BB50-7296-9A88C02AD6E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B68CB507-3828-8113-7884-769829029593}"/>
              </a:ext>
            </a:extLst>
          </p:cNvPr>
          <p:cNvSpPr>
            <a:spLocks noGrp="1"/>
          </p:cNvSpPr>
          <p:nvPr>
            <p:ph type="dt" sz="half" idx="10"/>
          </p:nvPr>
        </p:nvSpPr>
        <p:spPr/>
        <p:txBody>
          <a:bodyPr/>
          <a:lstStyle/>
          <a:p>
            <a:fld id="{F898CC45-338F-429F-9A47-7DBEE6D6A227}" type="datetimeFigureOut">
              <a:rPr lang="en-AU" smtClean="0"/>
              <a:t>29/11/2023</a:t>
            </a:fld>
            <a:endParaRPr lang="en-AU"/>
          </a:p>
        </p:txBody>
      </p:sp>
      <p:sp>
        <p:nvSpPr>
          <p:cNvPr id="5" name="Footer Placeholder 4">
            <a:extLst>
              <a:ext uri="{FF2B5EF4-FFF2-40B4-BE49-F238E27FC236}">
                <a16:creationId xmlns:a16="http://schemas.microsoft.com/office/drawing/2014/main" id="{A31129A2-3204-A53C-868A-DFD95B610E2A}"/>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03FCD9BE-D876-DA2E-0F78-37679A68E4CA}"/>
              </a:ext>
            </a:extLst>
          </p:cNvPr>
          <p:cNvSpPr>
            <a:spLocks noGrp="1"/>
          </p:cNvSpPr>
          <p:nvPr>
            <p:ph type="sldNum" sz="quarter" idx="12"/>
          </p:nvPr>
        </p:nvSpPr>
        <p:spPr/>
        <p:txBody>
          <a:bodyPr/>
          <a:lstStyle/>
          <a:p>
            <a:fld id="{E5B35E27-F2B1-4373-B5DF-DBE889DAF7DB}" type="slidenum">
              <a:rPr lang="en-AU" smtClean="0"/>
              <a:t>‹#›</a:t>
            </a:fld>
            <a:endParaRPr lang="en-AU"/>
          </a:p>
        </p:txBody>
      </p:sp>
    </p:spTree>
    <p:extLst>
      <p:ext uri="{BB962C8B-B14F-4D97-AF65-F5344CB8AC3E}">
        <p14:creationId xmlns:p14="http://schemas.microsoft.com/office/powerpoint/2010/main" val="16006461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rtl="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282240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6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rtl="0">
              <a:spcBef>
                <a:spcPts val="0"/>
              </a:spcBef>
              <a:spcAft>
                <a:spcPts val="0"/>
              </a:spcAft>
              <a:buSzPts val="1800"/>
              <a:buChar char="●"/>
              <a:defRPr/>
            </a:lvl1pPr>
            <a:lvl2pPr marL="1219170" lvl="1" indent="-423323" algn="ctr" rtl="0">
              <a:spcBef>
                <a:spcPts val="2133"/>
              </a:spcBef>
              <a:spcAft>
                <a:spcPts val="0"/>
              </a:spcAft>
              <a:buSzPts val="1400"/>
              <a:buChar char="○"/>
              <a:defRPr/>
            </a:lvl2pPr>
            <a:lvl3pPr marL="1828754" lvl="2" indent="-423323" algn="ctr" rtl="0">
              <a:spcBef>
                <a:spcPts val="2133"/>
              </a:spcBef>
              <a:spcAft>
                <a:spcPts val="0"/>
              </a:spcAft>
              <a:buSzPts val="1400"/>
              <a:buChar char="■"/>
              <a:defRPr/>
            </a:lvl3pPr>
            <a:lvl4pPr marL="2438339" lvl="3" indent="-423323" algn="ctr" rtl="0">
              <a:spcBef>
                <a:spcPts val="2133"/>
              </a:spcBef>
              <a:spcAft>
                <a:spcPts val="0"/>
              </a:spcAft>
              <a:buSzPts val="1400"/>
              <a:buChar char="●"/>
              <a:defRPr/>
            </a:lvl4pPr>
            <a:lvl5pPr marL="3047924" lvl="4" indent="-423323" algn="ctr" rtl="0">
              <a:spcBef>
                <a:spcPts val="2133"/>
              </a:spcBef>
              <a:spcAft>
                <a:spcPts val="0"/>
              </a:spcAft>
              <a:buSzPts val="1400"/>
              <a:buChar char="○"/>
              <a:defRPr/>
            </a:lvl5pPr>
            <a:lvl6pPr marL="3657509" lvl="5" indent="-423323" algn="ctr" rtl="0">
              <a:spcBef>
                <a:spcPts val="2133"/>
              </a:spcBef>
              <a:spcAft>
                <a:spcPts val="0"/>
              </a:spcAft>
              <a:buSzPts val="1400"/>
              <a:buChar char="■"/>
              <a:defRPr/>
            </a:lvl6pPr>
            <a:lvl7pPr marL="4267093" lvl="6" indent="-423323" algn="ctr" rtl="0">
              <a:spcBef>
                <a:spcPts val="2133"/>
              </a:spcBef>
              <a:spcAft>
                <a:spcPts val="0"/>
              </a:spcAft>
              <a:buSzPts val="1400"/>
              <a:buChar char="●"/>
              <a:defRPr/>
            </a:lvl7pPr>
            <a:lvl8pPr marL="4876678" lvl="7" indent="-423323" algn="ctr" rtl="0">
              <a:spcBef>
                <a:spcPts val="2133"/>
              </a:spcBef>
              <a:spcAft>
                <a:spcPts val="0"/>
              </a:spcAft>
              <a:buSzPts val="1400"/>
              <a:buChar char="○"/>
              <a:defRPr/>
            </a:lvl8pPr>
            <a:lvl9pPr marL="5486263" lvl="8" indent="-423323" algn="ctr" rtl="0">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739572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056931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 name="Google Shape;52;p13"/>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Autofit/>
          </a:bodyPr>
          <a:lstStyle>
            <a:lvl1pPr marL="609585" lvl="0" indent="-423323" algn="l" rtl="0">
              <a:lnSpc>
                <a:spcPct val="90000"/>
              </a:lnSpc>
              <a:spcBef>
                <a:spcPts val="1067"/>
              </a:spcBef>
              <a:spcAft>
                <a:spcPts val="0"/>
              </a:spcAft>
              <a:buClr>
                <a:schemeClr val="dk1"/>
              </a:buClr>
              <a:buSzPts val="1400"/>
              <a:buChar char="●"/>
              <a:defRPr/>
            </a:lvl1pPr>
            <a:lvl2pPr marL="1219170" lvl="1" indent="-423323" algn="l" rtl="0">
              <a:lnSpc>
                <a:spcPct val="90000"/>
              </a:lnSpc>
              <a:spcBef>
                <a:spcPts val="2133"/>
              </a:spcBef>
              <a:spcAft>
                <a:spcPts val="0"/>
              </a:spcAft>
              <a:buClr>
                <a:schemeClr val="dk1"/>
              </a:buClr>
              <a:buSzPts val="1400"/>
              <a:buChar char="○"/>
              <a:defRPr/>
            </a:lvl2pPr>
            <a:lvl3pPr marL="1828754" lvl="2" indent="-423323" algn="l" rtl="0">
              <a:lnSpc>
                <a:spcPct val="90000"/>
              </a:lnSpc>
              <a:spcBef>
                <a:spcPts val="2133"/>
              </a:spcBef>
              <a:spcAft>
                <a:spcPts val="0"/>
              </a:spcAft>
              <a:buClr>
                <a:schemeClr val="dk1"/>
              </a:buClr>
              <a:buSzPts val="1400"/>
              <a:buChar char="■"/>
              <a:defRPr/>
            </a:lvl3pPr>
            <a:lvl4pPr marL="2438339" lvl="3" indent="-423323" algn="l" rtl="0">
              <a:lnSpc>
                <a:spcPct val="90000"/>
              </a:lnSpc>
              <a:spcBef>
                <a:spcPts val="2133"/>
              </a:spcBef>
              <a:spcAft>
                <a:spcPts val="0"/>
              </a:spcAft>
              <a:buClr>
                <a:schemeClr val="dk1"/>
              </a:buClr>
              <a:buSzPts val="1400"/>
              <a:buChar char="●"/>
              <a:defRPr/>
            </a:lvl4pPr>
            <a:lvl5pPr marL="3047924" lvl="4" indent="-423323" algn="l" rtl="0">
              <a:lnSpc>
                <a:spcPct val="90000"/>
              </a:lnSpc>
              <a:spcBef>
                <a:spcPts val="2133"/>
              </a:spcBef>
              <a:spcAft>
                <a:spcPts val="0"/>
              </a:spcAft>
              <a:buClr>
                <a:schemeClr val="dk1"/>
              </a:buClr>
              <a:buSzPts val="1400"/>
              <a:buChar char="○"/>
              <a:defRPr/>
            </a:lvl5pPr>
            <a:lvl6pPr marL="3657509" lvl="5" indent="-423323" algn="l" rtl="0">
              <a:lnSpc>
                <a:spcPct val="90000"/>
              </a:lnSpc>
              <a:spcBef>
                <a:spcPts val="2133"/>
              </a:spcBef>
              <a:spcAft>
                <a:spcPts val="0"/>
              </a:spcAft>
              <a:buClr>
                <a:schemeClr val="dk1"/>
              </a:buClr>
              <a:buSzPts val="1400"/>
              <a:buChar char="■"/>
              <a:defRPr/>
            </a:lvl6pPr>
            <a:lvl7pPr marL="4267093" lvl="6" indent="-423323" algn="l" rtl="0">
              <a:lnSpc>
                <a:spcPct val="90000"/>
              </a:lnSpc>
              <a:spcBef>
                <a:spcPts val="2133"/>
              </a:spcBef>
              <a:spcAft>
                <a:spcPts val="0"/>
              </a:spcAft>
              <a:buClr>
                <a:schemeClr val="dk1"/>
              </a:buClr>
              <a:buSzPts val="1400"/>
              <a:buChar char="●"/>
              <a:defRPr/>
            </a:lvl7pPr>
            <a:lvl8pPr marL="4876678" lvl="7" indent="-423323" algn="l" rtl="0">
              <a:lnSpc>
                <a:spcPct val="90000"/>
              </a:lnSpc>
              <a:spcBef>
                <a:spcPts val="2133"/>
              </a:spcBef>
              <a:spcAft>
                <a:spcPts val="0"/>
              </a:spcAft>
              <a:buClr>
                <a:schemeClr val="dk1"/>
              </a:buClr>
              <a:buSzPts val="1400"/>
              <a:buChar char="○"/>
              <a:defRPr/>
            </a:lvl8pPr>
            <a:lvl9pPr marL="5486263" lvl="8" indent="-423323" algn="l" rtl="0">
              <a:lnSpc>
                <a:spcPct val="90000"/>
              </a:lnSpc>
              <a:spcBef>
                <a:spcPts val="2133"/>
              </a:spcBef>
              <a:spcAft>
                <a:spcPts val="2133"/>
              </a:spcAft>
              <a:buClr>
                <a:schemeClr val="dk1"/>
              </a:buClr>
              <a:buSzPts val="1400"/>
              <a:buChar char="■"/>
              <a:defRPr/>
            </a:lvl9pPr>
          </a:lstStyle>
          <a:p>
            <a:endParaRPr/>
          </a:p>
        </p:txBody>
      </p:sp>
      <p:sp>
        <p:nvSpPr>
          <p:cNvPr id="53" name="Google Shape;53;p13"/>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467"/>
            </a:lvl1pPr>
            <a:lvl2pPr lvl="1" algn="l" rtl="0">
              <a:spcBef>
                <a:spcPts val="0"/>
              </a:spcBef>
              <a:spcAft>
                <a:spcPts val="0"/>
              </a:spcAft>
              <a:buSzPts val="1100"/>
              <a:buNone/>
              <a:defRPr sz="1467"/>
            </a:lvl2pPr>
            <a:lvl3pPr lvl="2" algn="l" rtl="0">
              <a:spcBef>
                <a:spcPts val="0"/>
              </a:spcBef>
              <a:spcAft>
                <a:spcPts val="0"/>
              </a:spcAft>
              <a:buSzPts val="1100"/>
              <a:buNone/>
              <a:defRPr sz="1467"/>
            </a:lvl3pPr>
            <a:lvl4pPr lvl="3" algn="l" rtl="0">
              <a:spcBef>
                <a:spcPts val="0"/>
              </a:spcBef>
              <a:spcAft>
                <a:spcPts val="0"/>
              </a:spcAft>
              <a:buSzPts val="1100"/>
              <a:buNone/>
              <a:defRPr sz="1467"/>
            </a:lvl4pPr>
            <a:lvl5pPr lvl="4" algn="l" rtl="0">
              <a:spcBef>
                <a:spcPts val="0"/>
              </a:spcBef>
              <a:spcAft>
                <a:spcPts val="0"/>
              </a:spcAft>
              <a:buSzPts val="1100"/>
              <a:buNone/>
              <a:defRPr sz="1467"/>
            </a:lvl5pPr>
            <a:lvl6pPr lvl="5" algn="l" rtl="0">
              <a:spcBef>
                <a:spcPts val="0"/>
              </a:spcBef>
              <a:spcAft>
                <a:spcPts val="0"/>
              </a:spcAft>
              <a:buSzPts val="1100"/>
              <a:buNone/>
              <a:defRPr sz="1467"/>
            </a:lvl6pPr>
            <a:lvl7pPr lvl="6" algn="l" rtl="0">
              <a:spcBef>
                <a:spcPts val="0"/>
              </a:spcBef>
              <a:spcAft>
                <a:spcPts val="0"/>
              </a:spcAft>
              <a:buSzPts val="1100"/>
              <a:buNone/>
              <a:defRPr sz="1467"/>
            </a:lvl7pPr>
            <a:lvl8pPr lvl="7" algn="l" rtl="0">
              <a:spcBef>
                <a:spcPts val="0"/>
              </a:spcBef>
              <a:spcAft>
                <a:spcPts val="0"/>
              </a:spcAft>
              <a:buSzPts val="1100"/>
              <a:buNone/>
              <a:defRPr sz="1467"/>
            </a:lvl8pPr>
            <a:lvl9pPr lvl="8" algn="l" rtl="0">
              <a:spcBef>
                <a:spcPts val="0"/>
              </a:spcBef>
              <a:spcAft>
                <a:spcPts val="0"/>
              </a:spcAft>
              <a:buSzPts val="1100"/>
              <a:buNone/>
              <a:defRPr sz="1467"/>
            </a:lvl9pPr>
          </a:lstStyle>
          <a:p>
            <a:endParaRPr/>
          </a:p>
        </p:txBody>
      </p:sp>
      <p:sp>
        <p:nvSpPr>
          <p:cNvPr id="54" name="Google Shape;54;p13"/>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sz="1467"/>
            </a:lvl1pPr>
            <a:lvl2pPr lvl="1" algn="l" rtl="0">
              <a:spcBef>
                <a:spcPts val="0"/>
              </a:spcBef>
              <a:spcAft>
                <a:spcPts val="0"/>
              </a:spcAft>
              <a:buSzPts val="1100"/>
              <a:buNone/>
              <a:defRPr sz="1467"/>
            </a:lvl2pPr>
            <a:lvl3pPr lvl="2" algn="l" rtl="0">
              <a:spcBef>
                <a:spcPts val="0"/>
              </a:spcBef>
              <a:spcAft>
                <a:spcPts val="0"/>
              </a:spcAft>
              <a:buSzPts val="1100"/>
              <a:buNone/>
              <a:defRPr sz="1467"/>
            </a:lvl3pPr>
            <a:lvl4pPr lvl="3" algn="l" rtl="0">
              <a:spcBef>
                <a:spcPts val="0"/>
              </a:spcBef>
              <a:spcAft>
                <a:spcPts val="0"/>
              </a:spcAft>
              <a:buSzPts val="1100"/>
              <a:buNone/>
              <a:defRPr sz="1467"/>
            </a:lvl4pPr>
            <a:lvl5pPr lvl="4" algn="l" rtl="0">
              <a:spcBef>
                <a:spcPts val="0"/>
              </a:spcBef>
              <a:spcAft>
                <a:spcPts val="0"/>
              </a:spcAft>
              <a:buSzPts val="1100"/>
              <a:buNone/>
              <a:defRPr sz="1467"/>
            </a:lvl5pPr>
            <a:lvl6pPr lvl="5" algn="l" rtl="0">
              <a:spcBef>
                <a:spcPts val="0"/>
              </a:spcBef>
              <a:spcAft>
                <a:spcPts val="0"/>
              </a:spcAft>
              <a:buSzPts val="1100"/>
              <a:buNone/>
              <a:defRPr sz="1467"/>
            </a:lvl6pPr>
            <a:lvl7pPr lvl="6" algn="l" rtl="0">
              <a:spcBef>
                <a:spcPts val="0"/>
              </a:spcBef>
              <a:spcAft>
                <a:spcPts val="0"/>
              </a:spcAft>
              <a:buSzPts val="1100"/>
              <a:buNone/>
              <a:defRPr sz="1467"/>
            </a:lvl7pPr>
            <a:lvl8pPr lvl="7" algn="l" rtl="0">
              <a:spcBef>
                <a:spcPts val="0"/>
              </a:spcBef>
              <a:spcAft>
                <a:spcPts val="0"/>
              </a:spcAft>
              <a:buSzPts val="1100"/>
              <a:buNone/>
              <a:defRPr sz="1467"/>
            </a:lvl8pPr>
            <a:lvl9pPr lvl="8" algn="l" rtl="0">
              <a:spcBef>
                <a:spcPts val="0"/>
              </a:spcBef>
              <a:spcAft>
                <a:spcPts val="0"/>
              </a:spcAft>
              <a:buSzPts val="1100"/>
              <a:buNone/>
              <a:defRPr sz="1467"/>
            </a:lvl9pPr>
          </a:lstStyle>
          <a:p>
            <a:endParaRPr/>
          </a:p>
        </p:txBody>
      </p:sp>
      <p:sp>
        <p:nvSpPr>
          <p:cNvPr id="55" name="Google Shape;55;p13"/>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597554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56"/>
        <p:cNvGrpSpPr/>
        <p:nvPr/>
      </p:nvGrpSpPr>
      <p:grpSpPr>
        <a:xfrm>
          <a:off x="0" y="0"/>
          <a:ext cx="0" cy="0"/>
          <a:chOff x="0" y="0"/>
          <a:chExt cx="0" cy="0"/>
        </a:xfrm>
      </p:grpSpPr>
      <p:sp>
        <p:nvSpPr>
          <p:cNvPr id="57" name="Google Shape;57;p14"/>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8" name="Google Shape;58;p14"/>
          <p:cNvSpPr txBox="1">
            <a:spLocks noGrp="1"/>
          </p:cNvSpPr>
          <p:nvPr>
            <p:ph type="body" idx="1"/>
          </p:nvPr>
        </p:nvSpPr>
        <p:spPr>
          <a:xfrm>
            <a:off x="838200" y="1825625"/>
            <a:ext cx="5181600" cy="4351200"/>
          </a:xfrm>
          <a:prstGeom prst="rect">
            <a:avLst/>
          </a:prstGeom>
          <a:noFill/>
          <a:ln>
            <a:noFill/>
          </a:ln>
        </p:spPr>
        <p:txBody>
          <a:bodyPr spcFirstLastPara="1" wrap="square" lIns="68575" tIns="34275" rIns="68575" bIns="34275" anchor="t" anchorCtr="0">
            <a:noAutofit/>
          </a:bodyPr>
          <a:lstStyle>
            <a:lvl1pPr marL="609585" lvl="0" indent="-423323" algn="l" rtl="0">
              <a:lnSpc>
                <a:spcPct val="90000"/>
              </a:lnSpc>
              <a:spcBef>
                <a:spcPts val="1067"/>
              </a:spcBef>
              <a:spcAft>
                <a:spcPts val="0"/>
              </a:spcAft>
              <a:buClr>
                <a:schemeClr val="dk1"/>
              </a:buClr>
              <a:buSzPts val="1400"/>
              <a:buChar char="●"/>
              <a:defRPr/>
            </a:lvl1pPr>
            <a:lvl2pPr marL="1219170" lvl="1" indent="-423323" algn="l" rtl="0">
              <a:lnSpc>
                <a:spcPct val="90000"/>
              </a:lnSpc>
              <a:spcBef>
                <a:spcPts val="2133"/>
              </a:spcBef>
              <a:spcAft>
                <a:spcPts val="0"/>
              </a:spcAft>
              <a:buClr>
                <a:schemeClr val="dk1"/>
              </a:buClr>
              <a:buSzPts val="1400"/>
              <a:buChar char="○"/>
              <a:defRPr/>
            </a:lvl2pPr>
            <a:lvl3pPr marL="1828754" lvl="2" indent="-423323" algn="l" rtl="0">
              <a:lnSpc>
                <a:spcPct val="90000"/>
              </a:lnSpc>
              <a:spcBef>
                <a:spcPts val="2133"/>
              </a:spcBef>
              <a:spcAft>
                <a:spcPts val="0"/>
              </a:spcAft>
              <a:buClr>
                <a:schemeClr val="dk1"/>
              </a:buClr>
              <a:buSzPts val="1400"/>
              <a:buChar char="■"/>
              <a:defRPr/>
            </a:lvl3pPr>
            <a:lvl4pPr marL="2438339" lvl="3" indent="-423323" algn="l" rtl="0">
              <a:lnSpc>
                <a:spcPct val="90000"/>
              </a:lnSpc>
              <a:spcBef>
                <a:spcPts val="2133"/>
              </a:spcBef>
              <a:spcAft>
                <a:spcPts val="0"/>
              </a:spcAft>
              <a:buClr>
                <a:schemeClr val="dk1"/>
              </a:buClr>
              <a:buSzPts val="1400"/>
              <a:buChar char="●"/>
              <a:defRPr/>
            </a:lvl4pPr>
            <a:lvl5pPr marL="3047924" lvl="4" indent="-423323" algn="l" rtl="0">
              <a:lnSpc>
                <a:spcPct val="90000"/>
              </a:lnSpc>
              <a:spcBef>
                <a:spcPts val="2133"/>
              </a:spcBef>
              <a:spcAft>
                <a:spcPts val="0"/>
              </a:spcAft>
              <a:buClr>
                <a:schemeClr val="dk1"/>
              </a:buClr>
              <a:buSzPts val="1400"/>
              <a:buChar char="○"/>
              <a:defRPr/>
            </a:lvl5pPr>
            <a:lvl6pPr marL="3657509" lvl="5" indent="-423323" algn="l" rtl="0">
              <a:lnSpc>
                <a:spcPct val="90000"/>
              </a:lnSpc>
              <a:spcBef>
                <a:spcPts val="2133"/>
              </a:spcBef>
              <a:spcAft>
                <a:spcPts val="0"/>
              </a:spcAft>
              <a:buClr>
                <a:schemeClr val="dk1"/>
              </a:buClr>
              <a:buSzPts val="1400"/>
              <a:buChar char="■"/>
              <a:defRPr/>
            </a:lvl6pPr>
            <a:lvl7pPr marL="4267093" lvl="6" indent="-423323" algn="l" rtl="0">
              <a:lnSpc>
                <a:spcPct val="90000"/>
              </a:lnSpc>
              <a:spcBef>
                <a:spcPts val="2133"/>
              </a:spcBef>
              <a:spcAft>
                <a:spcPts val="0"/>
              </a:spcAft>
              <a:buClr>
                <a:schemeClr val="dk1"/>
              </a:buClr>
              <a:buSzPts val="1400"/>
              <a:buChar char="●"/>
              <a:defRPr/>
            </a:lvl7pPr>
            <a:lvl8pPr marL="4876678" lvl="7" indent="-423323" algn="l" rtl="0">
              <a:lnSpc>
                <a:spcPct val="90000"/>
              </a:lnSpc>
              <a:spcBef>
                <a:spcPts val="2133"/>
              </a:spcBef>
              <a:spcAft>
                <a:spcPts val="0"/>
              </a:spcAft>
              <a:buClr>
                <a:schemeClr val="dk1"/>
              </a:buClr>
              <a:buSzPts val="1400"/>
              <a:buChar char="○"/>
              <a:defRPr/>
            </a:lvl8pPr>
            <a:lvl9pPr marL="5486263" lvl="8" indent="-423323" algn="l" rtl="0">
              <a:lnSpc>
                <a:spcPct val="90000"/>
              </a:lnSpc>
              <a:spcBef>
                <a:spcPts val="2133"/>
              </a:spcBef>
              <a:spcAft>
                <a:spcPts val="2133"/>
              </a:spcAft>
              <a:buClr>
                <a:schemeClr val="dk1"/>
              </a:buClr>
              <a:buSzPts val="1400"/>
              <a:buChar char="■"/>
              <a:defRPr/>
            </a:lvl9pPr>
          </a:lstStyle>
          <a:p>
            <a:endParaRPr/>
          </a:p>
        </p:txBody>
      </p:sp>
      <p:sp>
        <p:nvSpPr>
          <p:cNvPr id="59" name="Google Shape;59;p14"/>
          <p:cNvSpPr txBox="1">
            <a:spLocks noGrp="1"/>
          </p:cNvSpPr>
          <p:nvPr>
            <p:ph type="body" idx="2"/>
          </p:nvPr>
        </p:nvSpPr>
        <p:spPr>
          <a:xfrm>
            <a:off x="6172200" y="1825625"/>
            <a:ext cx="5181600" cy="4351200"/>
          </a:xfrm>
          <a:prstGeom prst="rect">
            <a:avLst/>
          </a:prstGeom>
          <a:noFill/>
          <a:ln>
            <a:noFill/>
          </a:ln>
        </p:spPr>
        <p:txBody>
          <a:bodyPr spcFirstLastPara="1" wrap="square" lIns="68575" tIns="34275" rIns="68575" bIns="34275" anchor="t" anchorCtr="0">
            <a:noAutofit/>
          </a:bodyPr>
          <a:lstStyle>
            <a:lvl1pPr marL="609585" lvl="0" indent="-423323" algn="l" rtl="0">
              <a:lnSpc>
                <a:spcPct val="90000"/>
              </a:lnSpc>
              <a:spcBef>
                <a:spcPts val="1067"/>
              </a:spcBef>
              <a:spcAft>
                <a:spcPts val="0"/>
              </a:spcAft>
              <a:buClr>
                <a:schemeClr val="dk1"/>
              </a:buClr>
              <a:buSzPts val="1400"/>
              <a:buChar char="●"/>
              <a:defRPr/>
            </a:lvl1pPr>
            <a:lvl2pPr marL="1219170" lvl="1" indent="-423323" algn="l" rtl="0">
              <a:lnSpc>
                <a:spcPct val="90000"/>
              </a:lnSpc>
              <a:spcBef>
                <a:spcPts val="2133"/>
              </a:spcBef>
              <a:spcAft>
                <a:spcPts val="0"/>
              </a:spcAft>
              <a:buClr>
                <a:schemeClr val="dk1"/>
              </a:buClr>
              <a:buSzPts val="1400"/>
              <a:buChar char="○"/>
              <a:defRPr/>
            </a:lvl2pPr>
            <a:lvl3pPr marL="1828754" lvl="2" indent="-423323" algn="l" rtl="0">
              <a:lnSpc>
                <a:spcPct val="90000"/>
              </a:lnSpc>
              <a:spcBef>
                <a:spcPts val="2133"/>
              </a:spcBef>
              <a:spcAft>
                <a:spcPts val="0"/>
              </a:spcAft>
              <a:buClr>
                <a:schemeClr val="dk1"/>
              </a:buClr>
              <a:buSzPts val="1400"/>
              <a:buChar char="■"/>
              <a:defRPr/>
            </a:lvl3pPr>
            <a:lvl4pPr marL="2438339" lvl="3" indent="-423323" algn="l" rtl="0">
              <a:lnSpc>
                <a:spcPct val="90000"/>
              </a:lnSpc>
              <a:spcBef>
                <a:spcPts val="2133"/>
              </a:spcBef>
              <a:spcAft>
                <a:spcPts val="0"/>
              </a:spcAft>
              <a:buClr>
                <a:schemeClr val="dk1"/>
              </a:buClr>
              <a:buSzPts val="1400"/>
              <a:buChar char="●"/>
              <a:defRPr/>
            </a:lvl4pPr>
            <a:lvl5pPr marL="3047924" lvl="4" indent="-423323" algn="l" rtl="0">
              <a:lnSpc>
                <a:spcPct val="90000"/>
              </a:lnSpc>
              <a:spcBef>
                <a:spcPts val="2133"/>
              </a:spcBef>
              <a:spcAft>
                <a:spcPts val="0"/>
              </a:spcAft>
              <a:buClr>
                <a:schemeClr val="dk1"/>
              </a:buClr>
              <a:buSzPts val="1400"/>
              <a:buChar char="○"/>
              <a:defRPr/>
            </a:lvl5pPr>
            <a:lvl6pPr marL="3657509" lvl="5" indent="-423323" algn="l" rtl="0">
              <a:lnSpc>
                <a:spcPct val="90000"/>
              </a:lnSpc>
              <a:spcBef>
                <a:spcPts val="2133"/>
              </a:spcBef>
              <a:spcAft>
                <a:spcPts val="0"/>
              </a:spcAft>
              <a:buClr>
                <a:schemeClr val="dk1"/>
              </a:buClr>
              <a:buSzPts val="1400"/>
              <a:buChar char="■"/>
              <a:defRPr/>
            </a:lvl6pPr>
            <a:lvl7pPr marL="4267093" lvl="6" indent="-423323" algn="l" rtl="0">
              <a:lnSpc>
                <a:spcPct val="90000"/>
              </a:lnSpc>
              <a:spcBef>
                <a:spcPts val="2133"/>
              </a:spcBef>
              <a:spcAft>
                <a:spcPts val="0"/>
              </a:spcAft>
              <a:buClr>
                <a:schemeClr val="dk1"/>
              </a:buClr>
              <a:buSzPts val="1400"/>
              <a:buChar char="●"/>
              <a:defRPr/>
            </a:lvl7pPr>
            <a:lvl8pPr marL="4876678" lvl="7" indent="-423323" algn="l" rtl="0">
              <a:lnSpc>
                <a:spcPct val="90000"/>
              </a:lnSpc>
              <a:spcBef>
                <a:spcPts val="2133"/>
              </a:spcBef>
              <a:spcAft>
                <a:spcPts val="0"/>
              </a:spcAft>
              <a:buClr>
                <a:schemeClr val="dk1"/>
              </a:buClr>
              <a:buSzPts val="1400"/>
              <a:buChar char="○"/>
              <a:defRPr/>
            </a:lvl8pPr>
            <a:lvl9pPr marL="5486263" lvl="8" indent="-423323" algn="l" rtl="0">
              <a:lnSpc>
                <a:spcPct val="90000"/>
              </a:lnSpc>
              <a:spcBef>
                <a:spcPts val="2133"/>
              </a:spcBef>
              <a:spcAft>
                <a:spcPts val="2133"/>
              </a:spcAft>
              <a:buClr>
                <a:schemeClr val="dk1"/>
              </a:buClr>
              <a:buSzPts val="1400"/>
              <a:buChar char="■"/>
              <a:defRPr/>
            </a:lvl9pPr>
          </a:lstStyle>
          <a:p>
            <a:endParaRPr/>
          </a:p>
        </p:txBody>
      </p:sp>
      <p:sp>
        <p:nvSpPr>
          <p:cNvPr id="60" name="Google Shape;60;p14"/>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467"/>
            </a:lvl1pPr>
            <a:lvl2pPr lvl="1" algn="l" rtl="0">
              <a:spcBef>
                <a:spcPts val="0"/>
              </a:spcBef>
              <a:spcAft>
                <a:spcPts val="0"/>
              </a:spcAft>
              <a:buSzPts val="1100"/>
              <a:buNone/>
              <a:defRPr sz="1467"/>
            </a:lvl2pPr>
            <a:lvl3pPr lvl="2" algn="l" rtl="0">
              <a:spcBef>
                <a:spcPts val="0"/>
              </a:spcBef>
              <a:spcAft>
                <a:spcPts val="0"/>
              </a:spcAft>
              <a:buSzPts val="1100"/>
              <a:buNone/>
              <a:defRPr sz="1467"/>
            </a:lvl3pPr>
            <a:lvl4pPr lvl="3" algn="l" rtl="0">
              <a:spcBef>
                <a:spcPts val="0"/>
              </a:spcBef>
              <a:spcAft>
                <a:spcPts val="0"/>
              </a:spcAft>
              <a:buSzPts val="1100"/>
              <a:buNone/>
              <a:defRPr sz="1467"/>
            </a:lvl4pPr>
            <a:lvl5pPr lvl="4" algn="l" rtl="0">
              <a:spcBef>
                <a:spcPts val="0"/>
              </a:spcBef>
              <a:spcAft>
                <a:spcPts val="0"/>
              </a:spcAft>
              <a:buSzPts val="1100"/>
              <a:buNone/>
              <a:defRPr sz="1467"/>
            </a:lvl5pPr>
            <a:lvl6pPr lvl="5" algn="l" rtl="0">
              <a:spcBef>
                <a:spcPts val="0"/>
              </a:spcBef>
              <a:spcAft>
                <a:spcPts val="0"/>
              </a:spcAft>
              <a:buSzPts val="1100"/>
              <a:buNone/>
              <a:defRPr sz="1467"/>
            </a:lvl6pPr>
            <a:lvl7pPr lvl="6" algn="l" rtl="0">
              <a:spcBef>
                <a:spcPts val="0"/>
              </a:spcBef>
              <a:spcAft>
                <a:spcPts val="0"/>
              </a:spcAft>
              <a:buSzPts val="1100"/>
              <a:buNone/>
              <a:defRPr sz="1467"/>
            </a:lvl7pPr>
            <a:lvl8pPr lvl="7" algn="l" rtl="0">
              <a:spcBef>
                <a:spcPts val="0"/>
              </a:spcBef>
              <a:spcAft>
                <a:spcPts val="0"/>
              </a:spcAft>
              <a:buSzPts val="1100"/>
              <a:buNone/>
              <a:defRPr sz="1467"/>
            </a:lvl8pPr>
            <a:lvl9pPr lvl="8" algn="l" rtl="0">
              <a:spcBef>
                <a:spcPts val="0"/>
              </a:spcBef>
              <a:spcAft>
                <a:spcPts val="0"/>
              </a:spcAft>
              <a:buSzPts val="1100"/>
              <a:buNone/>
              <a:defRPr sz="1467"/>
            </a:lvl9pPr>
          </a:lstStyle>
          <a:p>
            <a:endParaRPr/>
          </a:p>
        </p:txBody>
      </p:sp>
      <p:sp>
        <p:nvSpPr>
          <p:cNvPr id="61" name="Google Shape;61;p14"/>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sz="1467"/>
            </a:lvl1pPr>
            <a:lvl2pPr lvl="1" algn="l" rtl="0">
              <a:spcBef>
                <a:spcPts val="0"/>
              </a:spcBef>
              <a:spcAft>
                <a:spcPts val="0"/>
              </a:spcAft>
              <a:buSzPts val="1100"/>
              <a:buNone/>
              <a:defRPr sz="1467"/>
            </a:lvl2pPr>
            <a:lvl3pPr lvl="2" algn="l" rtl="0">
              <a:spcBef>
                <a:spcPts val="0"/>
              </a:spcBef>
              <a:spcAft>
                <a:spcPts val="0"/>
              </a:spcAft>
              <a:buSzPts val="1100"/>
              <a:buNone/>
              <a:defRPr sz="1467"/>
            </a:lvl3pPr>
            <a:lvl4pPr lvl="3" algn="l" rtl="0">
              <a:spcBef>
                <a:spcPts val="0"/>
              </a:spcBef>
              <a:spcAft>
                <a:spcPts val="0"/>
              </a:spcAft>
              <a:buSzPts val="1100"/>
              <a:buNone/>
              <a:defRPr sz="1467"/>
            </a:lvl4pPr>
            <a:lvl5pPr lvl="4" algn="l" rtl="0">
              <a:spcBef>
                <a:spcPts val="0"/>
              </a:spcBef>
              <a:spcAft>
                <a:spcPts val="0"/>
              </a:spcAft>
              <a:buSzPts val="1100"/>
              <a:buNone/>
              <a:defRPr sz="1467"/>
            </a:lvl5pPr>
            <a:lvl6pPr lvl="5" algn="l" rtl="0">
              <a:spcBef>
                <a:spcPts val="0"/>
              </a:spcBef>
              <a:spcAft>
                <a:spcPts val="0"/>
              </a:spcAft>
              <a:buSzPts val="1100"/>
              <a:buNone/>
              <a:defRPr sz="1467"/>
            </a:lvl6pPr>
            <a:lvl7pPr lvl="6" algn="l" rtl="0">
              <a:spcBef>
                <a:spcPts val="0"/>
              </a:spcBef>
              <a:spcAft>
                <a:spcPts val="0"/>
              </a:spcAft>
              <a:buSzPts val="1100"/>
              <a:buNone/>
              <a:defRPr sz="1467"/>
            </a:lvl7pPr>
            <a:lvl8pPr lvl="7" algn="l" rtl="0">
              <a:spcBef>
                <a:spcPts val="0"/>
              </a:spcBef>
              <a:spcAft>
                <a:spcPts val="0"/>
              </a:spcAft>
              <a:buSzPts val="1100"/>
              <a:buNone/>
              <a:defRPr sz="1467"/>
            </a:lvl8pPr>
            <a:lvl9pPr lvl="8" algn="l" rtl="0">
              <a:spcBef>
                <a:spcPts val="0"/>
              </a:spcBef>
              <a:spcAft>
                <a:spcPts val="0"/>
              </a:spcAft>
              <a:buSzPts val="1100"/>
              <a:buNone/>
              <a:defRPr sz="1467"/>
            </a:lvl9pPr>
          </a:lstStyle>
          <a:p>
            <a:endParaRPr/>
          </a:p>
        </p:txBody>
      </p:sp>
      <p:sp>
        <p:nvSpPr>
          <p:cNvPr id="62" name="Google Shape;62;p14"/>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630464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1" cy="736805"/>
          </a:xfrm>
          <a:prstGeom prst="rect">
            <a:avLst/>
          </a:prstGeom>
        </p:spPr>
        <p:txBody>
          <a:bodyPr wrap="square" lIns="0" tIns="0" rIns="0" bIns="0">
            <a:spAutoFit/>
          </a:bodyPr>
          <a:lstStyle>
            <a:lvl1pPr>
              <a:defRPr sz="4788" b="0" i="0">
                <a:solidFill>
                  <a:schemeClr val="bg1"/>
                </a:solidFill>
                <a:latin typeface="Arial"/>
                <a:cs typeface="Arial"/>
              </a:defRPr>
            </a:lvl1pPr>
          </a:lstStyle>
          <a:p>
            <a:endParaRPr/>
          </a:p>
        </p:txBody>
      </p:sp>
      <p:sp>
        <p:nvSpPr>
          <p:cNvPr id="3" name="Holder 3"/>
          <p:cNvSpPr>
            <a:spLocks noGrp="1"/>
          </p:cNvSpPr>
          <p:nvPr>
            <p:ph type="subTitle" idx="4"/>
          </p:nvPr>
        </p:nvSpPr>
        <p:spPr>
          <a:xfrm>
            <a:off x="1828800" y="3840480"/>
            <a:ext cx="8534400" cy="261162"/>
          </a:xfrm>
          <a:prstGeom prst="rect">
            <a:avLst/>
          </a:prstGeom>
        </p:spPr>
        <p:txBody>
          <a:bodyPr wrap="square" lIns="0" tIns="0" rIns="0" bIns="0">
            <a:spAutoFit/>
          </a:bodyPr>
          <a:lstStyle>
            <a:lvl1pPr>
              <a:defRPr sz="1697" b="0" i="0">
                <a:solidFill>
                  <a:schemeClr val="bg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11/29/2023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6871029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500297" y="180417"/>
            <a:ext cx="9104721" cy="736805"/>
          </a:xfrm>
        </p:spPr>
        <p:txBody>
          <a:bodyPr lIns="0" tIns="0" rIns="0" bIns="0"/>
          <a:lstStyle>
            <a:lvl1pPr>
              <a:defRPr sz="4788" b="0" i="0">
                <a:solidFill>
                  <a:schemeClr val="bg1"/>
                </a:solidFill>
                <a:latin typeface="Arial"/>
                <a:cs typeface="Arial"/>
              </a:defRPr>
            </a:lvl1pPr>
          </a:lstStyle>
          <a:p>
            <a:endParaRPr/>
          </a:p>
        </p:txBody>
      </p:sp>
      <p:sp>
        <p:nvSpPr>
          <p:cNvPr id="3" name="Holder 3"/>
          <p:cNvSpPr>
            <a:spLocks noGrp="1"/>
          </p:cNvSpPr>
          <p:nvPr>
            <p:ph type="body" idx="1"/>
          </p:nvPr>
        </p:nvSpPr>
        <p:spPr>
          <a:xfrm>
            <a:off x="576498" y="2701021"/>
            <a:ext cx="5444810" cy="261162"/>
          </a:xfrm>
        </p:spPr>
        <p:txBody>
          <a:bodyPr lIns="0" tIns="0" rIns="0" bIns="0"/>
          <a:lstStyle>
            <a:lvl1pPr>
              <a:defRPr sz="1697" b="0" i="0">
                <a:solidFill>
                  <a:schemeClr val="bg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11/29/2023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415751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500297" y="180417"/>
            <a:ext cx="9104721" cy="736805"/>
          </a:xfrm>
        </p:spPr>
        <p:txBody>
          <a:bodyPr lIns="0" tIns="0" rIns="0" bIns="0"/>
          <a:lstStyle>
            <a:lvl1pPr>
              <a:defRPr sz="4788" b="0" i="0">
                <a:solidFill>
                  <a:schemeClr val="bg1"/>
                </a:solidFill>
                <a:latin typeface="Arial"/>
                <a:cs typeface="Arial"/>
              </a:defRPr>
            </a:lvl1pPr>
          </a:lstStyle>
          <a:p>
            <a:endParaRPr/>
          </a:p>
        </p:txBody>
      </p:sp>
      <p:sp>
        <p:nvSpPr>
          <p:cNvPr id="3" name="Holder 3"/>
          <p:cNvSpPr>
            <a:spLocks noGrp="1"/>
          </p:cNvSpPr>
          <p:nvPr>
            <p:ph sz="half" idx="2"/>
          </p:nvPr>
        </p:nvSpPr>
        <p:spPr>
          <a:xfrm>
            <a:off x="609600" y="1577340"/>
            <a:ext cx="5303520" cy="430887"/>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30887"/>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11/29/2023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7486402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500297" y="180417"/>
            <a:ext cx="9104721" cy="736805"/>
          </a:xfrm>
        </p:spPr>
        <p:txBody>
          <a:bodyPr lIns="0" tIns="0" rIns="0" bIns="0"/>
          <a:lstStyle>
            <a:lvl1pPr>
              <a:defRPr sz="4788" b="0" i="0">
                <a:solidFill>
                  <a:schemeClr val="bg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11/29/2023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8210092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11/29/2023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828808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82825-DE61-358E-253A-DC1C6FB115C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2F53F789-35F6-8718-0D6B-A81E838282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4A5815-9030-A26C-0C67-0143117CBD2C}"/>
              </a:ext>
            </a:extLst>
          </p:cNvPr>
          <p:cNvSpPr>
            <a:spLocks noGrp="1"/>
          </p:cNvSpPr>
          <p:nvPr>
            <p:ph type="dt" sz="half" idx="10"/>
          </p:nvPr>
        </p:nvSpPr>
        <p:spPr/>
        <p:txBody>
          <a:bodyPr/>
          <a:lstStyle/>
          <a:p>
            <a:fld id="{F898CC45-338F-429F-9A47-7DBEE6D6A227}" type="datetimeFigureOut">
              <a:rPr lang="en-AU" smtClean="0"/>
              <a:t>29/11/2023</a:t>
            </a:fld>
            <a:endParaRPr lang="en-AU"/>
          </a:p>
        </p:txBody>
      </p:sp>
      <p:sp>
        <p:nvSpPr>
          <p:cNvPr id="5" name="Footer Placeholder 4">
            <a:extLst>
              <a:ext uri="{FF2B5EF4-FFF2-40B4-BE49-F238E27FC236}">
                <a16:creationId xmlns:a16="http://schemas.microsoft.com/office/drawing/2014/main" id="{43294F4A-5A87-85F8-A648-2516495E9E14}"/>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83C5B218-4082-FE94-6A0B-3E771B0867EF}"/>
              </a:ext>
            </a:extLst>
          </p:cNvPr>
          <p:cNvSpPr>
            <a:spLocks noGrp="1"/>
          </p:cNvSpPr>
          <p:nvPr>
            <p:ph type="sldNum" sz="quarter" idx="12"/>
          </p:nvPr>
        </p:nvSpPr>
        <p:spPr/>
        <p:txBody>
          <a:bodyPr/>
          <a:lstStyle/>
          <a:p>
            <a:fld id="{E5B35E27-F2B1-4373-B5DF-DBE889DAF7DB}" type="slidenum">
              <a:rPr lang="en-AU" smtClean="0"/>
              <a:t>‹#›</a:t>
            </a:fld>
            <a:endParaRPr lang="en-AU"/>
          </a:p>
        </p:txBody>
      </p:sp>
    </p:spTree>
    <p:extLst>
      <p:ext uri="{BB962C8B-B14F-4D97-AF65-F5344CB8AC3E}">
        <p14:creationId xmlns:p14="http://schemas.microsoft.com/office/powerpoint/2010/main" val="6993763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80149-B2A1-0F47-8A38-FFBA5747935C}"/>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10444E65-B50A-52BE-9104-4317EA43CF1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231FF27C-8415-423B-4FEB-B20D6518428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8F049926-0052-F18A-9DC3-04259E8C5CDD}"/>
              </a:ext>
            </a:extLst>
          </p:cNvPr>
          <p:cNvSpPr>
            <a:spLocks noGrp="1"/>
          </p:cNvSpPr>
          <p:nvPr>
            <p:ph type="dt" sz="half" idx="10"/>
          </p:nvPr>
        </p:nvSpPr>
        <p:spPr/>
        <p:txBody>
          <a:bodyPr/>
          <a:lstStyle/>
          <a:p>
            <a:fld id="{F898CC45-338F-429F-9A47-7DBEE6D6A227}" type="datetimeFigureOut">
              <a:rPr lang="en-AU" smtClean="0"/>
              <a:t>29/11/2023</a:t>
            </a:fld>
            <a:endParaRPr lang="en-AU"/>
          </a:p>
        </p:txBody>
      </p:sp>
      <p:sp>
        <p:nvSpPr>
          <p:cNvPr id="6" name="Footer Placeholder 5">
            <a:extLst>
              <a:ext uri="{FF2B5EF4-FFF2-40B4-BE49-F238E27FC236}">
                <a16:creationId xmlns:a16="http://schemas.microsoft.com/office/drawing/2014/main" id="{34656992-817E-DC73-A5A6-B28C696E1980}"/>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4FE02C29-8CBA-0FBB-41CA-62FFAA405A32}"/>
              </a:ext>
            </a:extLst>
          </p:cNvPr>
          <p:cNvSpPr>
            <a:spLocks noGrp="1"/>
          </p:cNvSpPr>
          <p:nvPr>
            <p:ph type="sldNum" sz="quarter" idx="12"/>
          </p:nvPr>
        </p:nvSpPr>
        <p:spPr/>
        <p:txBody>
          <a:bodyPr/>
          <a:lstStyle/>
          <a:p>
            <a:fld id="{E5B35E27-F2B1-4373-B5DF-DBE889DAF7DB}" type="slidenum">
              <a:rPr lang="en-AU" smtClean="0"/>
              <a:t>‹#›</a:t>
            </a:fld>
            <a:endParaRPr lang="en-AU"/>
          </a:p>
        </p:txBody>
      </p:sp>
    </p:spTree>
    <p:extLst>
      <p:ext uri="{BB962C8B-B14F-4D97-AF65-F5344CB8AC3E}">
        <p14:creationId xmlns:p14="http://schemas.microsoft.com/office/powerpoint/2010/main" val="36145745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A2AF9-AAC9-55CC-4287-353F5977FCF2}"/>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43FA9067-A61B-4E23-9D2D-EAD6BDFBFA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5D90341-1234-0D50-3497-0605A499FDA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8EE6B317-59F4-AA05-2076-1E53AEE83B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C5E335-8B55-DFF9-66C3-77833DFCC2F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91EF3447-273D-DCAE-B4BF-01B29BB17CAB}"/>
              </a:ext>
            </a:extLst>
          </p:cNvPr>
          <p:cNvSpPr>
            <a:spLocks noGrp="1"/>
          </p:cNvSpPr>
          <p:nvPr>
            <p:ph type="dt" sz="half" idx="10"/>
          </p:nvPr>
        </p:nvSpPr>
        <p:spPr/>
        <p:txBody>
          <a:bodyPr/>
          <a:lstStyle/>
          <a:p>
            <a:fld id="{F898CC45-338F-429F-9A47-7DBEE6D6A227}" type="datetimeFigureOut">
              <a:rPr lang="en-AU" smtClean="0"/>
              <a:t>29/11/2023</a:t>
            </a:fld>
            <a:endParaRPr lang="en-AU"/>
          </a:p>
        </p:txBody>
      </p:sp>
      <p:sp>
        <p:nvSpPr>
          <p:cNvPr id="8" name="Footer Placeholder 7">
            <a:extLst>
              <a:ext uri="{FF2B5EF4-FFF2-40B4-BE49-F238E27FC236}">
                <a16:creationId xmlns:a16="http://schemas.microsoft.com/office/drawing/2014/main" id="{9DB477D3-44BA-FE32-989D-0DCBD8331569}"/>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394EE112-6288-6A04-29B7-43E0806C693C}"/>
              </a:ext>
            </a:extLst>
          </p:cNvPr>
          <p:cNvSpPr>
            <a:spLocks noGrp="1"/>
          </p:cNvSpPr>
          <p:nvPr>
            <p:ph type="sldNum" sz="quarter" idx="12"/>
          </p:nvPr>
        </p:nvSpPr>
        <p:spPr/>
        <p:txBody>
          <a:bodyPr/>
          <a:lstStyle/>
          <a:p>
            <a:fld id="{E5B35E27-F2B1-4373-B5DF-DBE889DAF7DB}" type="slidenum">
              <a:rPr lang="en-AU" smtClean="0"/>
              <a:t>‹#›</a:t>
            </a:fld>
            <a:endParaRPr lang="en-AU"/>
          </a:p>
        </p:txBody>
      </p:sp>
    </p:spTree>
    <p:extLst>
      <p:ext uri="{BB962C8B-B14F-4D97-AF65-F5344CB8AC3E}">
        <p14:creationId xmlns:p14="http://schemas.microsoft.com/office/powerpoint/2010/main" val="15636828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74268-A767-4EB7-6AF9-D132D3E78F9C}"/>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764D4840-4DFE-8B25-5A21-40F87DD989FC}"/>
              </a:ext>
            </a:extLst>
          </p:cNvPr>
          <p:cNvSpPr>
            <a:spLocks noGrp="1"/>
          </p:cNvSpPr>
          <p:nvPr>
            <p:ph type="dt" sz="half" idx="10"/>
          </p:nvPr>
        </p:nvSpPr>
        <p:spPr/>
        <p:txBody>
          <a:bodyPr/>
          <a:lstStyle/>
          <a:p>
            <a:fld id="{F898CC45-338F-429F-9A47-7DBEE6D6A227}" type="datetimeFigureOut">
              <a:rPr lang="en-AU" smtClean="0"/>
              <a:t>29/11/2023</a:t>
            </a:fld>
            <a:endParaRPr lang="en-AU"/>
          </a:p>
        </p:txBody>
      </p:sp>
      <p:sp>
        <p:nvSpPr>
          <p:cNvPr id="4" name="Footer Placeholder 3">
            <a:extLst>
              <a:ext uri="{FF2B5EF4-FFF2-40B4-BE49-F238E27FC236}">
                <a16:creationId xmlns:a16="http://schemas.microsoft.com/office/drawing/2014/main" id="{F4BD464E-8F21-69B8-7698-178BA90967A0}"/>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8C2031B3-E8E1-5D62-8AC4-BDBB5E13C0FE}"/>
              </a:ext>
            </a:extLst>
          </p:cNvPr>
          <p:cNvSpPr>
            <a:spLocks noGrp="1"/>
          </p:cNvSpPr>
          <p:nvPr>
            <p:ph type="sldNum" sz="quarter" idx="12"/>
          </p:nvPr>
        </p:nvSpPr>
        <p:spPr/>
        <p:txBody>
          <a:bodyPr/>
          <a:lstStyle/>
          <a:p>
            <a:fld id="{E5B35E27-F2B1-4373-B5DF-DBE889DAF7DB}" type="slidenum">
              <a:rPr lang="en-AU" smtClean="0"/>
              <a:t>‹#›</a:t>
            </a:fld>
            <a:endParaRPr lang="en-AU"/>
          </a:p>
        </p:txBody>
      </p:sp>
    </p:spTree>
    <p:extLst>
      <p:ext uri="{BB962C8B-B14F-4D97-AF65-F5344CB8AC3E}">
        <p14:creationId xmlns:p14="http://schemas.microsoft.com/office/powerpoint/2010/main" val="12521814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68ED10-5CC3-7CB7-90A8-F2905C3D1FC7}"/>
              </a:ext>
            </a:extLst>
          </p:cNvPr>
          <p:cNvSpPr>
            <a:spLocks noGrp="1"/>
          </p:cNvSpPr>
          <p:nvPr>
            <p:ph type="dt" sz="half" idx="10"/>
          </p:nvPr>
        </p:nvSpPr>
        <p:spPr/>
        <p:txBody>
          <a:bodyPr/>
          <a:lstStyle/>
          <a:p>
            <a:fld id="{F898CC45-338F-429F-9A47-7DBEE6D6A227}" type="datetimeFigureOut">
              <a:rPr lang="en-AU" smtClean="0"/>
              <a:t>29/11/2023</a:t>
            </a:fld>
            <a:endParaRPr lang="en-AU"/>
          </a:p>
        </p:txBody>
      </p:sp>
      <p:sp>
        <p:nvSpPr>
          <p:cNvPr id="3" name="Footer Placeholder 2">
            <a:extLst>
              <a:ext uri="{FF2B5EF4-FFF2-40B4-BE49-F238E27FC236}">
                <a16:creationId xmlns:a16="http://schemas.microsoft.com/office/drawing/2014/main" id="{C80854A1-A666-3A50-3A35-04B4446DAA0C}"/>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F1C0900E-14E2-FE25-7B4D-88D35E8873C6}"/>
              </a:ext>
            </a:extLst>
          </p:cNvPr>
          <p:cNvSpPr>
            <a:spLocks noGrp="1"/>
          </p:cNvSpPr>
          <p:nvPr>
            <p:ph type="sldNum" sz="quarter" idx="12"/>
          </p:nvPr>
        </p:nvSpPr>
        <p:spPr/>
        <p:txBody>
          <a:bodyPr/>
          <a:lstStyle/>
          <a:p>
            <a:fld id="{E5B35E27-F2B1-4373-B5DF-DBE889DAF7DB}" type="slidenum">
              <a:rPr lang="en-AU" smtClean="0"/>
              <a:t>‹#›</a:t>
            </a:fld>
            <a:endParaRPr lang="en-AU"/>
          </a:p>
        </p:txBody>
      </p:sp>
    </p:spTree>
    <p:extLst>
      <p:ext uri="{BB962C8B-B14F-4D97-AF65-F5344CB8AC3E}">
        <p14:creationId xmlns:p14="http://schemas.microsoft.com/office/powerpoint/2010/main" val="3744811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BF89A-3958-1C94-E9E4-F86D491619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BD49C12B-3B1A-A795-5521-C6F3C03FB53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0FB2132E-2F21-84AD-0465-CE680AFCF0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062B25-B54B-21FB-B359-85E8297AEFF1}"/>
              </a:ext>
            </a:extLst>
          </p:cNvPr>
          <p:cNvSpPr>
            <a:spLocks noGrp="1"/>
          </p:cNvSpPr>
          <p:nvPr>
            <p:ph type="dt" sz="half" idx="10"/>
          </p:nvPr>
        </p:nvSpPr>
        <p:spPr/>
        <p:txBody>
          <a:bodyPr/>
          <a:lstStyle/>
          <a:p>
            <a:fld id="{F898CC45-338F-429F-9A47-7DBEE6D6A227}" type="datetimeFigureOut">
              <a:rPr lang="en-AU" smtClean="0"/>
              <a:t>29/11/2023</a:t>
            </a:fld>
            <a:endParaRPr lang="en-AU"/>
          </a:p>
        </p:txBody>
      </p:sp>
      <p:sp>
        <p:nvSpPr>
          <p:cNvPr id="6" name="Footer Placeholder 5">
            <a:extLst>
              <a:ext uri="{FF2B5EF4-FFF2-40B4-BE49-F238E27FC236}">
                <a16:creationId xmlns:a16="http://schemas.microsoft.com/office/drawing/2014/main" id="{B78E412B-4C5C-451A-D2F3-754BB14765E6}"/>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B1F6BA38-2AE5-5123-7263-37A6BC32AA9F}"/>
              </a:ext>
            </a:extLst>
          </p:cNvPr>
          <p:cNvSpPr>
            <a:spLocks noGrp="1"/>
          </p:cNvSpPr>
          <p:nvPr>
            <p:ph type="sldNum" sz="quarter" idx="12"/>
          </p:nvPr>
        </p:nvSpPr>
        <p:spPr/>
        <p:txBody>
          <a:bodyPr/>
          <a:lstStyle/>
          <a:p>
            <a:fld id="{E5B35E27-F2B1-4373-B5DF-DBE889DAF7DB}" type="slidenum">
              <a:rPr lang="en-AU" smtClean="0"/>
              <a:t>‹#›</a:t>
            </a:fld>
            <a:endParaRPr lang="en-AU"/>
          </a:p>
        </p:txBody>
      </p:sp>
    </p:spTree>
    <p:extLst>
      <p:ext uri="{BB962C8B-B14F-4D97-AF65-F5344CB8AC3E}">
        <p14:creationId xmlns:p14="http://schemas.microsoft.com/office/powerpoint/2010/main" val="4130742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B5119-34D1-2241-4B52-6A4F36DC71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857D2B24-F79D-C2FF-ECA1-6B8D099F88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A41B9944-60E3-E1A5-9AB0-54A7269A0D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DC0F0A-CCBB-B4F1-2D2F-9F09C289599D}"/>
              </a:ext>
            </a:extLst>
          </p:cNvPr>
          <p:cNvSpPr>
            <a:spLocks noGrp="1"/>
          </p:cNvSpPr>
          <p:nvPr>
            <p:ph type="dt" sz="half" idx="10"/>
          </p:nvPr>
        </p:nvSpPr>
        <p:spPr/>
        <p:txBody>
          <a:bodyPr/>
          <a:lstStyle/>
          <a:p>
            <a:fld id="{F898CC45-338F-429F-9A47-7DBEE6D6A227}" type="datetimeFigureOut">
              <a:rPr lang="en-AU" smtClean="0"/>
              <a:t>29/11/2023</a:t>
            </a:fld>
            <a:endParaRPr lang="en-AU"/>
          </a:p>
        </p:txBody>
      </p:sp>
      <p:sp>
        <p:nvSpPr>
          <p:cNvPr id="6" name="Footer Placeholder 5">
            <a:extLst>
              <a:ext uri="{FF2B5EF4-FFF2-40B4-BE49-F238E27FC236}">
                <a16:creationId xmlns:a16="http://schemas.microsoft.com/office/drawing/2014/main" id="{985E1628-F43B-2E08-E7B3-F8060A7899C3}"/>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990DFEE2-DB19-EE06-05AD-C6D0D4456082}"/>
              </a:ext>
            </a:extLst>
          </p:cNvPr>
          <p:cNvSpPr>
            <a:spLocks noGrp="1"/>
          </p:cNvSpPr>
          <p:nvPr>
            <p:ph type="sldNum" sz="quarter" idx="12"/>
          </p:nvPr>
        </p:nvSpPr>
        <p:spPr/>
        <p:txBody>
          <a:bodyPr/>
          <a:lstStyle/>
          <a:p>
            <a:fld id="{E5B35E27-F2B1-4373-B5DF-DBE889DAF7DB}" type="slidenum">
              <a:rPr lang="en-AU" smtClean="0"/>
              <a:t>‹#›</a:t>
            </a:fld>
            <a:endParaRPr lang="en-AU"/>
          </a:p>
        </p:txBody>
      </p:sp>
    </p:spTree>
    <p:extLst>
      <p:ext uri="{BB962C8B-B14F-4D97-AF65-F5344CB8AC3E}">
        <p14:creationId xmlns:p14="http://schemas.microsoft.com/office/powerpoint/2010/main" val="9038759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image" Target="../media/image1.jpg"/><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theme" Target="../theme/theme3.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4C2A16-8308-F9D6-70AE-4AA3EE2FAB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217F7E31-ECAA-C0D2-4CEA-B2DE6CFB3E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37603ED0-134D-9E88-324D-B0A84EFE89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98CC45-338F-429F-9A47-7DBEE6D6A227}" type="datetimeFigureOut">
              <a:rPr lang="en-AU" smtClean="0"/>
              <a:t>29/11/2023</a:t>
            </a:fld>
            <a:endParaRPr lang="en-AU"/>
          </a:p>
        </p:txBody>
      </p:sp>
      <p:sp>
        <p:nvSpPr>
          <p:cNvPr id="5" name="Footer Placeholder 4">
            <a:extLst>
              <a:ext uri="{FF2B5EF4-FFF2-40B4-BE49-F238E27FC236}">
                <a16:creationId xmlns:a16="http://schemas.microsoft.com/office/drawing/2014/main" id="{6968DF03-C016-F349-8AC9-20D53E8841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476478B7-4572-966A-2FE1-7EB3204DDDD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B35E27-F2B1-4373-B5DF-DBE889DAF7DB}" type="slidenum">
              <a:rPr lang="en-AU" smtClean="0"/>
              <a:t>‹#›</a:t>
            </a:fld>
            <a:endParaRPr lang="en-AU"/>
          </a:p>
        </p:txBody>
      </p:sp>
    </p:spTree>
    <p:extLst>
      <p:ext uri="{BB962C8B-B14F-4D97-AF65-F5344CB8AC3E}">
        <p14:creationId xmlns:p14="http://schemas.microsoft.com/office/powerpoint/2010/main" val="27107638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rtl="0">
              <a:buNone/>
              <a:defRPr sz="1333">
                <a:solidFill>
                  <a:schemeClr val="dk2"/>
                </a:solidFill>
              </a:defRPr>
            </a:lvl1pPr>
            <a:lvl2pPr lvl="1" algn="r" rtl="0">
              <a:buNone/>
              <a:defRPr sz="1333">
                <a:solidFill>
                  <a:schemeClr val="dk2"/>
                </a:solidFill>
              </a:defRPr>
            </a:lvl2pPr>
            <a:lvl3pPr lvl="2" algn="r" rtl="0">
              <a:buNone/>
              <a:defRPr sz="1333">
                <a:solidFill>
                  <a:schemeClr val="dk2"/>
                </a:solidFill>
              </a:defRPr>
            </a:lvl3pPr>
            <a:lvl4pPr lvl="3" algn="r" rtl="0">
              <a:buNone/>
              <a:defRPr sz="1333">
                <a:solidFill>
                  <a:schemeClr val="dk2"/>
                </a:solidFill>
              </a:defRPr>
            </a:lvl4pPr>
            <a:lvl5pPr lvl="4" algn="r" rtl="0">
              <a:buNone/>
              <a:defRPr sz="1333">
                <a:solidFill>
                  <a:schemeClr val="dk2"/>
                </a:solidFill>
              </a:defRPr>
            </a:lvl5pPr>
            <a:lvl6pPr lvl="5" algn="r" rtl="0">
              <a:buNone/>
              <a:defRPr sz="1333">
                <a:solidFill>
                  <a:schemeClr val="dk2"/>
                </a:solidFill>
              </a:defRPr>
            </a:lvl6pPr>
            <a:lvl7pPr lvl="6" algn="r" rtl="0">
              <a:buNone/>
              <a:defRPr sz="1333">
                <a:solidFill>
                  <a:schemeClr val="dk2"/>
                </a:solidFill>
              </a:defRPr>
            </a:lvl7pPr>
            <a:lvl8pPr lvl="7" algn="r" rtl="0">
              <a:buNone/>
              <a:defRPr sz="1333">
                <a:solidFill>
                  <a:schemeClr val="dk2"/>
                </a:solidFill>
              </a:defRPr>
            </a:lvl8pPr>
            <a:lvl9pPr lvl="8" algn="r" rtl="0">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97464937"/>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6349" y="6345"/>
            <a:ext cx="12185839" cy="6847609"/>
          </a:xfrm>
          <a:custGeom>
            <a:avLst/>
            <a:gdLst/>
            <a:ahLst/>
            <a:cxnLst/>
            <a:rect l="l" t="t" r="r" b="b"/>
            <a:pathLst>
              <a:path w="20093940" h="11298555">
                <a:moveTo>
                  <a:pt x="20093622" y="0"/>
                </a:moveTo>
                <a:lnTo>
                  <a:pt x="0" y="0"/>
                </a:lnTo>
                <a:lnTo>
                  <a:pt x="0" y="11298085"/>
                </a:lnTo>
                <a:lnTo>
                  <a:pt x="20093622" y="11298085"/>
                </a:lnTo>
                <a:lnTo>
                  <a:pt x="20093622" y="0"/>
                </a:lnTo>
                <a:close/>
              </a:path>
            </a:pathLst>
          </a:custGeom>
          <a:solidFill>
            <a:srgbClr val="393839"/>
          </a:solidFill>
        </p:spPr>
        <p:txBody>
          <a:bodyPr wrap="square" lIns="0" tIns="0" rIns="0" bIns="0" rtlCol="0"/>
          <a:lstStyle/>
          <a:p>
            <a:endParaRPr sz="1091"/>
          </a:p>
        </p:txBody>
      </p:sp>
      <p:pic>
        <p:nvPicPr>
          <p:cNvPr id="17" name="bg object 17"/>
          <p:cNvPicPr/>
          <p:nvPr/>
        </p:nvPicPr>
        <p:blipFill>
          <a:blip r:embed="rId7" cstate="print"/>
          <a:stretch>
            <a:fillRect/>
          </a:stretch>
        </p:blipFill>
        <p:spPr>
          <a:xfrm>
            <a:off x="6349" y="6346"/>
            <a:ext cx="12185651" cy="6847323"/>
          </a:xfrm>
          <a:prstGeom prst="rect">
            <a:avLst/>
          </a:prstGeom>
        </p:spPr>
      </p:pic>
      <p:sp>
        <p:nvSpPr>
          <p:cNvPr id="18" name="bg object 18"/>
          <p:cNvSpPr/>
          <p:nvPr/>
        </p:nvSpPr>
        <p:spPr>
          <a:xfrm>
            <a:off x="6349" y="6345"/>
            <a:ext cx="12185839" cy="6847609"/>
          </a:xfrm>
          <a:custGeom>
            <a:avLst/>
            <a:gdLst/>
            <a:ahLst/>
            <a:cxnLst/>
            <a:rect l="l" t="t" r="r" b="b"/>
            <a:pathLst>
              <a:path w="20093940" h="11298555">
                <a:moveTo>
                  <a:pt x="20093622" y="0"/>
                </a:moveTo>
                <a:lnTo>
                  <a:pt x="0" y="0"/>
                </a:lnTo>
                <a:lnTo>
                  <a:pt x="0" y="11298085"/>
                </a:lnTo>
                <a:lnTo>
                  <a:pt x="20093622" y="11298085"/>
                </a:lnTo>
                <a:lnTo>
                  <a:pt x="20093622" y="0"/>
                </a:lnTo>
                <a:close/>
              </a:path>
            </a:pathLst>
          </a:custGeom>
          <a:solidFill>
            <a:srgbClr val="393839">
              <a:alpha val="56858"/>
            </a:srgbClr>
          </a:solidFill>
        </p:spPr>
        <p:txBody>
          <a:bodyPr wrap="square" lIns="0" tIns="0" rIns="0" bIns="0" rtlCol="0"/>
          <a:lstStyle/>
          <a:p>
            <a:endParaRPr sz="1091"/>
          </a:p>
        </p:txBody>
      </p:sp>
      <p:sp>
        <p:nvSpPr>
          <p:cNvPr id="2" name="Holder 2"/>
          <p:cNvSpPr>
            <a:spLocks noGrp="1"/>
          </p:cNvSpPr>
          <p:nvPr>
            <p:ph type="title"/>
          </p:nvPr>
        </p:nvSpPr>
        <p:spPr>
          <a:xfrm>
            <a:off x="500297" y="180417"/>
            <a:ext cx="9104721" cy="1215717"/>
          </a:xfrm>
          <a:prstGeom prst="rect">
            <a:avLst/>
          </a:prstGeom>
        </p:spPr>
        <p:txBody>
          <a:bodyPr wrap="square" lIns="0" tIns="0" rIns="0" bIns="0">
            <a:spAutoFit/>
          </a:bodyPr>
          <a:lstStyle>
            <a:lvl1pPr>
              <a:defRPr sz="7900" b="0" i="0">
                <a:solidFill>
                  <a:schemeClr val="bg1"/>
                </a:solidFill>
                <a:latin typeface="Arial"/>
                <a:cs typeface="Arial"/>
              </a:defRPr>
            </a:lvl1pPr>
          </a:lstStyle>
          <a:p>
            <a:endParaRPr/>
          </a:p>
        </p:txBody>
      </p:sp>
      <p:sp>
        <p:nvSpPr>
          <p:cNvPr id="3" name="Holder 3"/>
          <p:cNvSpPr>
            <a:spLocks noGrp="1"/>
          </p:cNvSpPr>
          <p:nvPr>
            <p:ph type="body" idx="1"/>
          </p:nvPr>
        </p:nvSpPr>
        <p:spPr>
          <a:xfrm>
            <a:off x="576498" y="2701021"/>
            <a:ext cx="5444810" cy="430887"/>
          </a:xfrm>
          <a:prstGeom prst="rect">
            <a:avLst/>
          </a:prstGeom>
        </p:spPr>
        <p:txBody>
          <a:bodyPr wrap="square" lIns="0" tIns="0" rIns="0" bIns="0">
            <a:spAutoFit/>
          </a:bodyPr>
          <a:lstStyle>
            <a:lvl1pPr>
              <a:defRPr sz="2800" b="0" i="0">
                <a:solidFill>
                  <a:schemeClr val="bg1"/>
                </a:solidFill>
                <a:latin typeface="Arial"/>
                <a:cs typeface="Arial"/>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11/29/2023</a:t>
            </a:fld>
            <a:endParaRPr lang="en-US"/>
          </a:p>
        </p:txBody>
      </p:sp>
      <p:sp>
        <p:nvSpPr>
          <p:cNvPr id="6" name="Holder 6"/>
          <p:cNvSpPr>
            <a:spLocks noGrp="1"/>
          </p:cNvSpPr>
          <p:nvPr>
            <p:ph type="sldNum" sz="quarter" idx="7"/>
          </p:nvPr>
        </p:nvSpPr>
        <p:spPr>
          <a:xfrm>
            <a:off x="8778241"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46352276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Lst>
  <p:txStyles>
    <p:titleStyle>
      <a:lvl1pPr>
        <a:defRPr>
          <a:latin typeface="+mj-lt"/>
          <a:ea typeface="+mj-ea"/>
          <a:cs typeface="+mj-cs"/>
        </a:defRPr>
      </a:lvl1pPr>
    </p:titleStyle>
    <p:bodyStyle>
      <a:lvl1pPr marL="0">
        <a:defRPr>
          <a:latin typeface="+mn-lt"/>
          <a:ea typeface="+mn-ea"/>
          <a:cs typeface="+mn-cs"/>
        </a:defRPr>
      </a:lvl1pPr>
      <a:lvl2pPr marL="277109">
        <a:defRPr>
          <a:latin typeface="+mn-lt"/>
          <a:ea typeface="+mn-ea"/>
          <a:cs typeface="+mn-cs"/>
        </a:defRPr>
      </a:lvl2pPr>
      <a:lvl3pPr marL="554218">
        <a:defRPr>
          <a:latin typeface="+mn-lt"/>
          <a:ea typeface="+mn-ea"/>
          <a:cs typeface="+mn-cs"/>
        </a:defRPr>
      </a:lvl3pPr>
      <a:lvl4pPr marL="831327">
        <a:defRPr>
          <a:latin typeface="+mn-lt"/>
          <a:ea typeface="+mn-ea"/>
          <a:cs typeface="+mn-cs"/>
        </a:defRPr>
      </a:lvl4pPr>
      <a:lvl5pPr marL="1108436">
        <a:defRPr>
          <a:latin typeface="+mn-lt"/>
          <a:ea typeface="+mn-ea"/>
          <a:cs typeface="+mn-cs"/>
        </a:defRPr>
      </a:lvl5pPr>
      <a:lvl6pPr marL="1385545">
        <a:defRPr>
          <a:latin typeface="+mn-lt"/>
          <a:ea typeface="+mn-ea"/>
          <a:cs typeface="+mn-cs"/>
        </a:defRPr>
      </a:lvl6pPr>
      <a:lvl7pPr marL="1662654">
        <a:defRPr>
          <a:latin typeface="+mn-lt"/>
          <a:ea typeface="+mn-ea"/>
          <a:cs typeface="+mn-cs"/>
        </a:defRPr>
      </a:lvl7pPr>
      <a:lvl8pPr marL="1939762">
        <a:defRPr>
          <a:latin typeface="+mn-lt"/>
          <a:ea typeface="+mn-ea"/>
          <a:cs typeface="+mn-cs"/>
        </a:defRPr>
      </a:lvl8pPr>
      <a:lvl9pPr marL="2216871">
        <a:defRPr>
          <a:latin typeface="+mn-lt"/>
          <a:ea typeface="+mn-ea"/>
          <a:cs typeface="+mn-cs"/>
        </a:defRPr>
      </a:lvl9pPr>
    </p:bodyStyle>
    <p:otherStyle>
      <a:lvl1pPr marL="0">
        <a:defRPr>
          <a:latin typeface="+mn-lt"/>
          <a:ea typeface="+mn-ea"/>
          <a:cs typeface="+mn-cs"/>
        </a:defRPr>
      </a:lvl1pPr>
      <a:lvl2pPr marL="277109">
        <a:defRPr>
          <a:latin typeface="+mn-lt"/>
          <a:ea typeface="+mn-ea"/>
          <a:cs typeface="+mn-cs"/>
        </a:defRPr>
      </a:lvl2pPr>
      <a:lvl3pPr marL="554218">
        <a:defRPr>
          <a:latin typeface="+mn-lt"/>
          <a:ea typeface="+mn-ea"/>
          <a:cs typeface="+mn-cs"/>
        </a:defRPr>
      </a:lvl3pPr>
      <a:lvl4pPr marL="831327">
        <a:defRPr>
          <a:latin typeface="+mn-lt"/>
          <a:ea typeface="+mn-ea"/>
          <a:cs typeface="+mn-cs"/>
        </a:defRPr>
      </a:lvl4pPr>
      <a:lvl5pPr marL="1108436">
        <a:defRPr>
          <a:latin typeface="+mn-lt"/>
          <a:ea typeface="+mn-ea"/>
          <a:cs typeface="+mn-cs"/>
        </a:defRPr>
      </a:lvl5pPr>
      <a:lvl6pPr marL="1385545">
        <a:defRPr>
          <a:latin typeface="+mn-lt"/>
          <a:ea typeface="+mn-ea"/>
          <a:cs typeface="+mn-cs"/>
        </a:defRPr>
      </a:lvl6pPr>
      <a:lvl7pPr marL="1662654">
        <a:defRPr>
          <a:latin typeface="+mn-lt"/>
          <a:ea typeface="+mn-ea"/>
          <a:cs typeface="+mn-cs"/>
        </a:defRPr>
      </a:lvl7pPr>
      <a:lvl8pPr marL="1939762">
        <a:defRPr>
          <a:latin typeface="+mn-lt"/>
          <a:ea typeface="+mn-ea"/>
          <a:cs typeface="+mn-cs"/>
        </a:defRPr>
      </a:lvl8pPr>
      <a:lvl9pPr marL="221687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44.pn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39.png"/><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6.xml"/><Relationship Id="rId5" Type="http://schemas.openxmlformats.org/officeDocument/2006/relationships/image" Target="../media/image51.pn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6.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jpg"/><Relationship Id="rId2" Type="http://schemas.openxmlformats.org/officeDocument/2006/relationships/image" Target="../media/image52.png"/><Relationship Id="rId1" Type="http://schemas.openxmlformats.org/officeDocument/2006/relationships/slideLayout" Target="../slideLayouts/slideLayout26.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63.png"/><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64.png"/><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png"/><Relationship Id="rId18" Type="http://schemas.openxmlformats.org/officeDocument/2006/relationships/image" Target="../media/image83.png"/><Relationship Id="rId3" Type="http://schemas.openxmlformats.org/officeDocument/2006/relationships/image" Target="../media/image68.png"/><Relationship Id="rId21" Type="http://schemas.openxmlformats.org/officeDocument/2006/relationships/image" Target="../media/image86.png"/><Relationship Id="rId7" Type="http://schemas.openxmlformats.org/officeDocument/2006/relationships/image" Target="../media/image72.png"/><Relationship Id="rId12" Type="http://schemas.openxmlformats.org/officeDocument/2006/relationships/image" Target="../media/image77.png"/><Relationship Id="rId17" Type="http://schemas.openxmlformats.org/officeDocument/2006/relationships/image" Target="../media/image82.png"/><Relationship Id="rId2" Type="http://schemas.openxmlformats.org/officeDocument/2006/relationships/image" Target="../media/image67.png"/><Relationship Id="rId16" Type="http://schemas.openxmlformats.org/officeDocument/2006/relationships/image" Target="../media/image81.png"/><Relationship Id="rId20" Type="http://schemas.openxmlformats.org/officeDocument/2006/relationships/image" Target="../media/image85.png"/><Relationship Id="rId1" Type="http://schemas.openxmlformats.org/officeDocument/2006/relationships/slideLayout" Target="../slideLayouts/slideLayout26.xml"/><Relationship Id="rId6" Type="http://schemas.openxmlformats.org/officeDocument/2006/relationships/image" Target="../media/image71.png"/><Relationship Id="rId11" Type="http://schemas.openxmlformats.org/officeDocument/2006/relationships/image" Target="../media/image76.png"/><Relationship Id="rId5" Type="http://schemas.openxmlformats.org/officeDocument/2006/relationships/image" Target="../media/image70.png"/><Relationship Id="rId15" Type="http://schemas.openxmlformats.org/officeDocument/2006/relationships/image" Target="../media/image80.png"/><Relationship Id="rId10" Type="http://schemas.openxmlformats.org/officeDocument/2006/relationships/image" Target="../media/image75.png"/><Relationship Id="rId19" Type="http://schemas.openxmlformats.org/officeDocument/2006/relationships/image" Target="../media/image84.png"/><Relationship Id="rId4" Type="http://schemas.openxmlformats.org/officeDocument/2006/relationships/image" Target="../media/image69.png"/><Relationship Id="rId9" Type="http://schemas.openxmlformats.org/officeDocument/2006/relationships/image" Target="../media/image74.png"/><Relationship Id="rId14" Type="http://schemas.openxmlformats.org/officeDocument/2006/relationships/image" Target="../media/image79.png"/></Relationships>
</file>

<file path=ppt/slides/_rels/slide26.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87.png"/><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52.png"/><Relationship Id="rId1" Type="http://schemas.openxmlformats.org/officeDocument/2006/relationships/slideLayout" Target="../slideLayouts/slideLayout26.xml"/><Relationship Id="rId4" Type="http://schemas.openxmlformats.org/officeDocument/2006/relationships/image" Target="../media/image91.png"/></Relationships>
</file>

<file path=ppt/slides/_rels/slide29.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52.png"/><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image" Target="../media/image52.png"/><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52.png"/><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97.png"/><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52.png"/><Relationship Id="rId1" Type="http://schemas.openxmlformats.org/officeDocument/2006/relationships/slideLayout" Target="../slideLayouts/slideLayout26.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37.xml.rels><?xml version="1.0" encoding="UTF-8" standalone="yes"?>
<Relationships xmlns="http://schemas.openxmlformats.org/package/2006/relationships"><Relationship Id="rId2" Type="http://schemas.openxmlformats.org/officeDocument/2006/relationships/hyperlink" Target="mailto:info@wamarra.com.au" TargetMode="External"/><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8" Type="http://schemas.openxmlformats.org/officeDocument/2006/relationships/image" Target="../media/image112.png"/><Relationship Id="rId13" Type="http://schemas.openxmlformats.org/officeDocument/2006/relationships/image" Target="../media/image117.png"/><Relationship Id="rId3" Type="http://schemas.openxmlformats.org/officeDocument/2006/relationships/image" Target="../media/image107.png"/><Relationship Id="rId7" Type="http://schemas.openxmlformats.org/officeDocument/2006/relationships/image" Target="../media/image111.png"/><Relationship Id="rId12" Type="http://schemas.openxmlformats.org/officeDocument/2006/relationships/image" Target="../media/image116.png"/><Relationship Id="rId2" Type="http://schemas.openxmlformats.org/officeDocument/2006/relationships/image" Target="../media/image106.jpeg"/><Relationship Id="rId1" Type="http://schemas.openxmlformats.org/officeDocument/2006/relationships/slideLayout" Target="../slideLayouts/slideLayout5.xml"/><Relationship Id="rId6" Type="http://schemas.openxmlformats.org/officeDocument/2006/relationships/image" Target="../media/image110.png"/><Relationship Id="rId11" Type="http://schemas.openxmlformats.org/officeDocument/2006/relationships/image" Target="../media/image115.png"/><Relationship Id="rId5" Type="http://schemas.openxmlformats.org/officeDocument/2006/relationships/image" Target="../media/image109.png"/><Relationship Id="rId10" Type="http://schemas.openxmlformats.org/officeDocument/2006/relationships/image" Target="../media/image114.png"/><Relationship Id="rId4" Type="http://schemas.openxmlformats.org/officeDocument/2006/relationships/image" Target="../media/image108.png"/><Relationship Id="rId9" Type="http://schemas.openxmlformats.org/officeDocument/2006/relationships/image" Target="../media/image113.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4.jpg"/><Relationship Id="rId11" Type="http://schemas.openxmlformats.org/officeDocument/2006/relationships/image" Target="../media/image19.jp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jpg"/><Relationship Id="rId9" Type="http://schemas.openxmlformats.org/officeDocument/2006/relationships/image" Target="../media/image17.png"/><Relationship Id="rId14" Type="http://schemas.openxmlformats.org/officeDocument/2006/relationships/image" Target="../media/image22.jpg"/></Relationships>
</file>

<file path=ppt/slides/_rels/slide4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jpe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hyperlink" Target="https://www.csiro.au/en/research/indigenous-science" TargetMode="External"/><Relationship Id="rId5" Type="http://schemas.openxmlformats.org/officeDocument/2006/relationships/image" Target="../media/image26.gif"/><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website&#10;&#10;Description automatically generated">
            <a:extLst>
              <a:ext uri="{FF2B5EF4-FFF2-40B4-BE49-F238E27FC236}">
                <a16:creationId xmlns:a16="http://schemas.microsoft.com/office/drawing/2014/main" id="{C3CED65D-7C73-9C16-69B7-04225F3EEA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640666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pic>
        <p:nvPicPr>
          <p:cNvPr id="158" name="Google Shape;158;p23"/>
          <p:cNvPicPr preferRelativeResize="0"/>
          <p:nvPr/>
        </p:nvPicPr>
        <p:blipFill rotWithShape="1">
          <a:blip r:embed="rId3">
            <a:alphaModFix/>
          </a:blip>
          <a:srcRect l="15668" r="37488"/>
          <a:stretch/>
        </p:blipFill>
        <p:spPr>
          <a:xfrm>
            <a:off x="2518225" y="407667"/>
            <a:ext cx="5398944" cy="6483399"/>
          </a:xfrm>
          <a:prstGeom prst="rect">
            <a:avLst/>
          </a:prstGeom>
          <a:noFill/>
          <a:ln>
            <a:noFill/>
          </a:ln>
        </p:spPr>
      </p:pic>
      <p:sp>
        <p:nvSpPr>
          <p:cNvPr id="159" name="Google Shape;159;p23"/>
          <p:cNvSpPr txBox="1"/>
          <p:nvPr/>
        </p:nvSpPr>
        <p:spPr>
          <a:xfrm>
            <a:off x="361267" y="136567"/>
            <a:ext cx="10727200" cy="595059"/>
          </a:xfrm>
          <a:prstGeom prst="rect">
            <a:avLst/>
          </a:prstGeom>
          <a:noFill/>
          <a:ln>
            <a:noFill/>
          </a:ln>
        </p:spPr>
        <p:txBody>
          <a:bodyPr spcFirstLastPara="1" wrap="square" lIns="121900" tIns="121900" rIns="121900" bIns="121900" anchor="t" anchorCtr="0">
            <a:spAutoFit/>
          </a:bodyPr>
          <a:lstStyle/>
          <a:p>
            <a:pPr defTabSz="1219170">
              <a:buClr>
                <a:srgbClr val="000000"/>
              </a:buClr>
              <a:buSzPts val="1700"/>
            </a:pPr>
            <a:r>
              <a:rPr lang="en" sz="2267" i="1" kern="0">
                <a:solidFill>
                  <a:srgbClr val="3A7276"/>
                </a:solidFill>
                <a:latin typeface="Libre Franklin ExtraBold"/>
                <a:ea typeface="Libre Franklin ExtraBold"/>
                <a:cs typeface="Libre Franklin ExtraBold"/>
                <a:sym typeface="Libre Franklin ExtraBold"/>
              </a:rPr>
              <a:t>The Indigenous Doughnut</a:t>
            </a:r>
            <a:r>
              <a:rPr lang="en" sz="2267" kern="0">
                <a:solidFill>
                  <a:srgbClr val="3A7276"/>
                </a:solidFill>
                <a:latin typeface="Libre Franklin ExtraBold"/>
                <a:ea typeface="Libre Franklin ExtraBold"/>
                <a:cs typeface="Libre Franklin ExtraBold"/>
                <a:sym typeface="Libre Franklin ExtraBold"/>
              </a:rPr>
              <a:t>. </a:t>
            </a:r>
            <a:r>
              <a:rPr lang="en" sz="2133" kern="0">
                <a:solidFill>
                  <a:srgbClr val="3A7276"/>
                </a:solidFill>
                <a:latin typeface="Libre Franklin"/>
                <a:ea typeface="Libre Franklin"/>
                <a:cs typeface="Libre Franklin"/>
                <a:sym typeface="Libre Franklin"/>
              </a:rPr>
              <a:t>Country Centred Circular Economy, CC-CE.</a:t>
            </a:r>
            <a:endParaRPr sz="2133" kern="0">
              <a:solidFill>
                <a:srgbClr val="3A7276"/>
              </a:solidFill>
              <a:latin typeface="Libre Franklin"/>
              <a:ea typeface="Libre Franklin"/>
              <a:cs typeface="Libre Franklin"/>
              <a:sym typeface="Libre Franklin"/>
            </a:endParaRPr>
          </a:p>
        </p:txBody>
      </p:sp>
      <p:sp>
        <p:nvSpPr>
          <p:cNvPr id="160" name="Google Shape;160;p23"/>
          <p:cNvSpPr/>
          <p:nvPr/>
        </p:nvSpPr>
        <p:spPr>
          <a:xfrm>
            <a:off x="7701537" y="1418713"/>
            <a:ext cx="429600" cy="434800"/>
          </a:xfrm>
          <a:prstGeom prst="ellipse">
            <a:avLst/>
          </a:prstGeom>
          <a:solidFill>
            <a:srgbClr val="99AA96"/>
          </a:solidFill>
          <a:ln>
            <a:noFill/>
          </a:ln>
        </p:spPr>
        <p:txBody>
          <a:bodyPr spcFirstLastPara="1" wrap="square" lIns="121900" tIns="121900" rIns="121900" bIns="121900" anchor="ctr" anchorCtr="0">
            <a:noAutofit/>
          </a:bodyPr>
          <a:lstStyle/>
          <a:p>
            <a:pPr algn="ctr" defTabSz="1219170">
              <a:buClr>
                <a:srgbClr val="000000"/>
              </a:buClr>
              <a:buSzPts val="1400"/>
            </a:pPr>
            <a:endParaRPr sz="1867" kern="0">
              <a:solidFill>
                <a:srgbClr val="000000"/>
              </a:solidFill>
              <a:latin typeface="Arial"/>
              <a:ea typeface="Arial"/>
              <a:cs typeface="Arial"/>
              <a:sym typeface="Arial"/>
            </a:endParaRPr>
          </a:p>
        </p:txBody>
      </p:sp>
      <p:sp>
        <p:nvSpPr>
          <p:cNvPr id="161" name="Google Shape;161;p23"/>
          <p:cNvSpPr/>
          <p:nvPr/>
        </p:nvSpPr>
        <p:spPr>
          <a:xfrm>
            <a:off x="7701537" y="2673297"/>
            <a:ext cx="429600" cy="434800"/>
          </a:xfrm>
          <a:prstGeom prst="ellipse">
            <a:avLst/>
          </a:prstGeom>
          <a:solidFill>
            <a:srgbClr val="97B5C5"/>
          </a:solidFill>
          <a:ln>
            <a:noFill/>
          </a:ln>
        </p:spPr>
        <p:txBody>
          <a:bodyPr spcFirstLastPara="1" wrap="square" lIns="121900" tIns="121900" rIns="121900" bIns="121900" anchor="ctr" anchorCtr="0">
            <a:noAutofit/>
          </a:bodyPr>
          <a:lstStyle/>
          <a:p>
            <a:pPr algn="ctr" defTabSz="1219170">
              <a:buClr>
                <a:srgbClr val="000000"/>
              </a:buClr>
              <a:buSzPts val="1400"/>
            </a:pPr>
            <a:endParaRPr sz="1867" kern="0">
              <a:solidFill>
                <a:srgbClr val="000000"/>
              </a:solidFill>
              <a:latin typeface="Arial"/>
              <a:ea typeface="Arial"/>
              <a:cs typeface="Arial"/>
              <a:sym typeface="Arial"/>
            </a:endParaRPr>
          </a:p>
        </p:txBody>
      </p:sp>
      <p:sp>
        <p:nvSpPr>
          <p:cNvPr id="162" name="Google Shape;162;p23"/>
          <p:cNvSpPr/>
          <p:nvPr/>
        </p:nvSpPr>
        <p:spPr>
          <a:xfrm>
            <a:off x="7701537" y="3415047"/>
            <a:ext cx="429600" cy="434800"/>
          </a:xfrm>
          <a:prstGeom prst="ellipse">
            <a:avLst/>
          </a:prstGeom>
          <a:solidFill>
            <a:srgbClr val="94A373"/>
          </a:solidFill>
          <a:ln>
            <a:noFill/>
          </a:ln>
        </p:spPr>
        <p:txBody>
          <a:bodyPr spcFirstLastPara="1" wrap="square" lIns="121900" tIns="121900" rIns="121900" bIns="121900" anchor="ctr" anchorCtr="0">
            <a:noAutofit/>
          </a:bodyPr>
          <a:lstStyle/>
          <a:p>
            <a:pPr algn="ctr" defTabSz="1219170">
              <a:buClr>
                <a:srgbClr val="000000"/>
              </a:buClr>
              <a:buSzPts val="1400"/>
            </a:pPr>
            <a:endParaRPr sz="1867" kern="0">
              <a:solidFill>
                <a:srgbClr val="000000"/>
              </a:solidFill>
              <a:latin typeface="Arial"/>
              <a:ea typeface="Arial"/>
              <a:cs typeface="Arial"/>
              <a:sym typeface="Arial"/>
            </a:endParaRPr>
          </a:p>
        </p:txBody>
      </p:sp>
      <p:sp>
        <p:nvSpPr>
          <p:cNvPr id="163" name="Google Shape;163;p23"/>
          <p:cNvSpPr/>
          <p:nvPr/>
        </p:nvSpPr>
        <p:spPr>
          <a:xfrm>
            <a:off x="7701537" y="4114813"/>
            <a:ext cx="429600" cy="434800"/>
          </a:xfrm>
          <a:prstGeom prst="ellipse">
            <a:avLst/>
          </a:prstGeom>
          <a:solidFill>
            <a:srgbClr val="526873"/>
          </a:solidFill>
          <a:ln>
            <a:noFill/>
          </a:ln>
        </p:spPr>
        <p:txBody>
          <a:bodyPr spcFirstLastPara="1" wrap="square" lIns="121900" tIns="121900" rIns="121900" bIns="121900" anchor="ctr" anchorCtr="0">
            <a:noAutofit/>
          </a:bodyPr>
          <a:lstStyle/>
          <a:p>
            <a:pPr algn="ctr" defTabSz="1219170">
              <a:buClr>
                <a:srgbClr val="000000"/>
              </a:buClr>
              <a:buSzPts val="1400"/>
            </a:pPr>
            <a:endParaRPr sz="1867" kern="0">
              <a:solidFill>
                <a:srgbClr val="000000"/>
              </a:solidFill>
              <a:latin typeface="Arial"/>
              <a:ea typeface="Arial"/>
              <a:cs typeface="Arial"/>
              <a:sym typeface="Arial"/>
            </a:endParaRPr>
          </a:p>
        </p:txBody>
      </p:sp>
      <p:sp>
        <p:nvSpPr>
          <p:cNvPr id="164" name="Google Shape;164;p23"/>
          <p:cNvSpPr txBox="1"/>
          <p:nvPr/>
        </p:nvSpPr>
        <p:spPr>
          <a:xfrm>
            <a:off x="4504700" y="2825093"/>
            <a:ext cx="1493200" cy="650400"/>
          </a:xfrm>
          <a:prstGeom prst="rect">
            <a:avLst/>
          </a:prstGeom>
          <a:noFill/>
          <a:ln>
            <a:noFill/>
          </a:ln>
        </p:spPr>
        <p:txBody>
          <a:bodyPr spcFirstLastPara="1" wrap="square" lIns="121900" tIns="121900" rIns="121900" bIns="121900" anchor="t" anchorCtr="0">
            <a:noAutofit/>
          </a:bodyPr>
          <a:lstStyle/>
          <a:p>
            <a:pPr defTabSz="1219170">
              <a:buClr>
                <a:srgbClr val="000000"/>
              </a:buClr>
              <a:buSzPts val="900"/>
            </a:pPr>
            <a:r>
              <a:rPr lang="en" sz="1200" b="1" kern="0">
                <a:solidFill>
                  <a:srgbClr val="CFE2F3"/>
                </a:solidFill>
                <a:latin typeface="Arial"/>
                <a:ea typeface="Arial"/>
                <a:cs typeface="Arial"/>
                <a:sym typeface="Arial"/>
              </a:rPr>
              <a:t>Country</a:t>
            </a:r>
            <a:endParaRPr sz="1200" b="1" kern="0">
              <a:solidFill>
                <a:srgbClr val="CFE2F3"/>
              </a:solidFill>
              <a:latin typeface="Arial"/>
              <a:ea typeface="Arial"/>
              <a:cs typeface="Arial"/>
              <a:sym typeface="Arial"/>
            </a:endParaRPr>
          </a:p>
        </p:txBody>
      </p:sp>
      <p:sp>
        <p:nvSpPr>
          <p:cNvPr id="165" name="Google Shape;165;p23"/>
          <p:cNvSpPr txBox="1"/>
          <p:nvPr/>
        </p:nvSpPr>
        <p:spPr>
          <a:xfrm>
            <a:off x="4714163" y="3697529"/>
            <a:ext cx="680800" cy="213600"/>
          </a:xfrm>
          <a:prstGeom prst="rect">
            <a:avLst/>
          </a:prstGeom>
          <a:noFill/>
          <a:ln>
            <a:noFill/>
          </a:ln>
        </p:spPr>
        <p:txBody>
          <a:bodyPr spcFirstLastPara="1" wrap="square" lIns="121900" tIns="121900" rIns="121900" bIns="121900" anchor="b" anchorCtr="0">
            <a:noAutofit/>
          </a:bodyPr>
          <a:lstStyle/>
          <a:p>
            <a:pPr defTabSz="1219170">
              <a:buClr>
                <a:srgbClr val="000000"/>
              </a:buClr>
              <a:buSzPts val="500"/>
            </a:pPr>
            <a:r>
              <a:rPr lang="en" sz="667" b="1" kern="0">
                <a:solidFill>
                  <a:srgbClr val="D9D9D9"/>
                </a:solidFill>
                <a:latin typeface="Arial"/>
                <a:ea typeface="Arial"/>
                <a:cs typeface="Arial"/>
                <a:sym typeface="Arial"/>
              </a:rPr>
              <a:t>Spirit</a:t>
            </a:r>
            <a:endParaRPr sz="267" b="1" kern="0">
              <a:solidFill>
                <a:srgbClr val="D9D9D9"/>
              </a:solidFill>
              <a:latin typeface="Arial"/>
              <a:ea typeface="Arial"/>
              <a:cs typeface="Arial"/>
              <a:sym typeface="Arial"/>
            </a:endParaRPr>
          </a:p>
        </p:txBody>
      </p:sp>
      <p:sp>
        <p:nvSpPr>
          <p:cNvPr id="166" name="Google Shape;166;p23"/>
          <p:cNvSpPr txBox="1"/>
          <p:nvPr/>
        </p:nvSpPr>
        <p:spPr>
          <a:xfrm>
            <a:off x="4188757" y="3129495"/>
            <a:ext cx="680800" cy="364227"/>
          </a:xfrm>
          <a:prstGeom prst="rect">
            <a:avLst/>
          </a:prstGeom>
          <a:noFill/>
          <a:ln>
            <a:noFill/>
          </a:ln>
        </p:spPr>
        <p:txBody>
          <a:bodyPr spcFirstLastPara="1" wrap="square" lIns="121900" tIns="121900" rIns="121900" bIns="121900" anchor="t" anchorCtr="0">
            <a:spAutoFit/>
          </a:bodyPr>
          <a:lstStyle/>
          <a:p>
            <a:pPr defTabSz="1219170">
              <a:lnSpc>
                <a:spcPct val="115000"/>
              </a:lnSpc>
              <a:buClr>
                <a:srgbClr val="000000"/>
              </a:buClr>
              <a:buSzPts val="500"/>
            </a:pPr>
            <a:r>
              <a:rPr lang="en" sz="667" b="1" kern="0">
                <a:solidFill>
                  <a:srgbClr val="FFFFFF"/>
                </a:solidFill>
                <a:latin typeface="Helvetica Neue"/>
                <a:ea typeface="Helvetica Neue"/>
                <a:cs typeface="Helvetica Neue"/>
                <a:sym typeface="Helvetica Neue"/>
              </a:rPr>
              <a:t>Sky</a:t>
            </a:r>
            <a:endParaRPr sz="667" b="1" kern="0">
              <a:solidFill>
                <a:srgbClr val="FFFFFF"/>
              </a:solidFill>
              <a:latin typeface="Helvetica Neue"/>
              <a:ea typeface="Helvetica Neue"/>
              <a:cs typeface="Helvetica Neue"/>
              <a:sym typeface="Helvetica Neue"/>
            </a:endParaRPr>
          </a:p>
        </p:txBody>
      </p:sp>
      <p:sp>
        <p:nvSpPr>
          <p:cNvPr id="167" name="Google Shape;167;p23"/>
          <p:cNvSpPr txBox="1"/>
          <p:nvPr/>
        </p:nvSpPr>
        <p:spPr>
          <a:xfrm>
            <a:off x="5365405" y="3658817"/>
            <a:ext cx="626400" cy="364227"/>
          </a:xfrm>
          <a:prstGeom prst="rect">
            <a:avLst/>
          </a:prstGeom>
          <a:noFill/>
          <a:ln>
            <a:noFill/>
          </a:ln>
        </p:spPr>
        <p:txBody>
          <a:bodyPr spcFirstLastPara="1" wrap="square" lIns="121900" tIns="121900" rIns="121900" bIns="121900" anchor="t" anchorCtr="0">
            <a:spAutoFit/>
          </a:bodyPr>
          <a:lstStyle/>
          <a:p>
            <a:pPr defTabSz="1219170">
              <a:lnSpc>
                <a:spcPct val="115000"/>
              </a:lnSpc>
              <a:buClr>
                <a:srgbClr val="000000"/>
              </a:buClr>
              <a:buSzPts val="500"/>
            </a:pPr>
            <a:r>
              <a:rPr lang="en" sz="667" b="1" kern="0">
                <a:solidFill>
                  <a:srgbClr val="FFFFFF"/>
                </a:solidFill>
                <a:latin typeface="Helvetica Neue"/>
                <a:ea typeface="Helvetica Neue"/>
                <a:cs typeface="Helvetica Neue"/>
                <a:sym typeface="Helvetica Neue"/>
              </a:rPr>
              <a:t>Land</a:t>
            </a:r>
            <a:endParaRPr sz="667" b="1" kern="0">
              <a:solidFill>
                <a:srgbClr val="FFFFFF"/>
              </a:solidFill>
              <a:latin typeface="Helvetica Neue"/>
              <a:ea typeface="Helvetica Neue"/>
              <a:cs typeface="Helvetica Neue"/>
              <a:sym typeface="Helvetica Neue"/>
            </a:endParaRPr>
          </a:p>
        </p:txBody>
      </p:sp>
      <p:sp>
        <p:nvSpPr>
          <p:cNvPr id="168" name="Google Shape;168;p23"/>
          <p:cNvSpPr txBox="1"/>
          <p:nvPr/>
        </p:nvSpPr>
        <p:spPr>
          <a:xfrm>
            <a:off x="4142172" y="3911099"/>
            <a:ext cx="680800" cy="364227"/>
          </a:xfrm>
          <a:prstGeom prst="rect">
            <a:avLst/>
          </a:prstGeom>
          <a:noFill/>
          <a:ln>
            <a:noFill/>
          </a:ln>
        </p:spPr>
        <p:txBody>
          <a:bodyPr spcFirstLastPara="1" wrap="square" lIns="121900" tIns="121900" rIns="121900" bIns="121900" anchor="t" anchorCtr="0">
            <a:spAutoFit/>
          </a:bodyPr>
          <a:lstStyle/>
          <a:p>
            <a:pPr defTabSz="1219170">
              <a:lnSpc>
                <a:spcPct val="115000"/>
              </a:lnSpc>
              <a:buClr>
                <a:srgbClr val="000000"/>
              </a:buClr>
              <a:buSzPts val="500"/>
            </a:pPr>
            <a:r>
              <a:rPr lang="en" sz="667" b="1" kern="0">
                <a:solidFill>
                  <a:srgbClr val="FFFFFF"/>
                </a:solidFill>
                <a:latin typeface="Helvetica Neue"/>
                <a:ea typeface="Helvetica Neue"/>
                <a:cs typeface="Helvetica Neue"/>
                <a:sym typeface="Helvetica Neue"/>
              </a:rPr>
              <a:t>Plants</a:t>
            </a:r>
            <a:endParaRPr sz="667" b="1" kern="0">
              <a:solidFill>
                <a:srgbClr val="FFFFFF"/>
              </a:solidFill>
              <a:latin typeface="Helvetica Neue"/>
              <a:ea typeface="Helvetica Neue"/>
              <a:cs typeface="Helvetica Neue"/>
              <a:sym typeface="Helvetica Neue"/>
            </a:endParaRPr>
          </a:p>
        </p:txBody>
      </p:sp>
      <p:sp>
        <p:nvSpPr>
          <p:cNvPr id="169" name="Google Shape;169;p23"/>
          <p:cNvSpPr txBox="1"/>
          <p:nvPr/>
        </p:nvSpPr>
        <p:spPr>
          <a:xfrm>
            <a:off x="4504700" y="4231376"/>
            <a:ext cx="680800" cy="364227"/>
          </a:xfrm>
          <a:prstGeom prst="rect">
            <a:avLst/>
          </a:prstGeom>
          <a:noFill/>
          <a:ln>
            <a:noFill/>
          </a:ln>
        </p:spPr>
        <p:txBody>
          <a:bodyPr spcFirstLastPara="1" wrap="square" lIns="121900" tIns="121900" rIns="121900" bIns="121900" anchor="t" anchorCtr="0">
            <a:spAutoFit/>
          </a:bodyPr>
          <a:lstStyle/>
          <a:p>
            <a:pPr defTabSz="1219170">
              <a:lnSpc>
                <a:spcPct val="115000"/>
              </a:lnSpc>
              <a:buClr>
                <a:srgbClr val="000000"/>
              </a:buClr>
              <a:buSzPts val="500"/>
            </a:pPr>
            <a:r>
              <a:rPr lang="en" sz="667" b="1" kern="0">
                <a:solidFill>
                  <a:srgbClr val="FFFFFF"/>
                </a:solidFill>
                <a:latin typeface="Helvetica Neue"/>
                <a:ea typeface="Helvetica Neue"/>
                <a:cs typeface="Helvetica Neue"/>
                <a:sym typeface="Helvetica Neue"/>
              </a:rPr>
              <a:t>Animals</a:t>
            </a:r>
            <a:endParaRPr sz="667" b="1" kern="0">
              <a:solidFill>
                <a:srgbClr val="FFFFFF"/>
              </a:solidFill>
              <a:latin typeface="Helvetica Neue"/>
              <a:ea typeface="Helvetica Neue"/>
              <a:cs typeface="Helvetica Neue"/>
              <a:sym typeface="Helvetica Neue"/>
            </a:endParaRPr>
          </a:p>
        </p:txBody>
      </p:sp>
      <p:sp>
        <p:nvSpPr>
          <p:cNvPr id="170" name="Google Shape;170;p23"/>
          <p:cNvSpPr txBox="1"/>
          <p:nvPr/>
        </p:nvSpPr>
        <p:spPr>
          <a:xfrm>
            <a:off x="5338253" y="3153949"/>
            <a:ext cx="680800" cy="364227"/>
          </a:xfrm>
          <a:prstGeom prst="rect">
            <a:avLst/>
          </a:prstGeom>
          <a:noFill/>
          <a:ln>
            <a:noFill/>
          </a:ln>
        </p:spPr>
        <p:txBody>
          <a:bodyPr spcFirstLastPara="1" wrap="square" lIns="121900" tIns="121900" rIns="121900" bIns="121900" anchor="t" anchorCtr="0">
            <a:spAutoFit/>
          </a:bodyPr>
          <a:lstStyle/>
          <a:p>
            <a:pPr defTabSz="1219170">
              <a:lnSpc>
                <a:spcPct val="115000"/>
              </a:lnSpc>
              <a:buClr>
                <a:srgbClr val="000000"/>
              </a:buClr>
              <a:buSzPts val="500"/>
            </a:pPr>
            <a:r>
              <a:rPr lang="en" sz="667" b="1" kern="0">
                <a:solidFill>
                  <a:srgbClr val="FFFFFF"/>
                </a:solidFill>
                <a:latin typeface="Helvetica Neue"/>
                <a:ea typeface="Helvetica Neue"/>
                <a:cs typeface="Helvetica Neue"/>
                <a:sym typeface="Helvetica Neue"/>
              </a:rPr>
              <a:t>Fire</a:t>
            </a:r>
            <a:endParaRPr sz="667" b="1" kern="0">
              <a:solidFill>
                <a:srgbClr val="FFFFFF"/>
              </a:solidFill>
              <a:latin typeface="Helvetica Neue"/>
              <a:ea typeface="Helvetica Neue"/>
              <a:cs typeface="Helvetica Neue"/>
              <a:sym typeface="Helvetica Neue"/>
            </a:endParaRPr>
          </a:p>
        </p:txBody>
      </p:sp>
      <p:sp>
        <p:nvSpPr>
          <p:cNvPr id="171" name="Google Shape;171;p23"/>
          <p:cNvSpPr txBox="1"/>
          <p:nvPr/>
        </p:nvSpPr>
        <p:spPr>
          <a:xfrm>
            <a:off x="4033296" y="3536250"/>
            <a:ext cx="680800" cy="364227"/>
          </a:xfrm>
          <a:prstGeom prst="rect">
            <a:avLst/>
          </a:prstGeom>
          <a:noFill/>
          <a:ln>
            <a:noFill/>
          </a:ln>
        </p:spPr>
        <p:txBody>
          <a:bodyPr spcFirstLastPara="1" wrap="square" lIns="121900" tIns="121900" rIns="121900" bIns="121900" anchor="t" anchorCtr="0">
            <a:spAutoFit/>
          </a:bodyPr>
          <a:lstStyle/>
          <a:p>
            <a:pPr defTabSz="1219170">
              <a:lnSpc>
                <a:spcPct val="115000"/>
              </a:lnSpc>
              <a:buClr>
                <a:srgbClr val="000000"/>
              </a:buClr>
              <a:buSzPts val="500"/>
            </a:pPr>
            <a:r>
              <a:rPr lang="en" sz="667" b="1" kern="0">
                <a:solidFill>
                  <a:srgbClr val="FFFFFF"/>
                </a:solidFill>
                <a:latin typeface="Helvetica Neue"/>
                <a:ea typeface="Helvetica Neue"/>
                <a:cs typeface="Helvetica Neue"/>
                <a:sym typeface="Helvetica Neue"/>
              </a:rPr>
              <a:t>Water</a:t>
            </a:r>
            <a:endParaRPr sz="667" b="1" kern="0">
              <a:solidFill>
                <a:srgbClr val="FFFFFF"/>
              </a:solidFill>
              <a:latin typeface="Helvetica Neue"/>
              <a:ea typeface="Helvetica Neue"/>
              <a:cs typeface="Helvetica Neue"/>
              <a:sym typeface="Helvetica Neue"/>
            </a:endParaRPr>
          </a:p>
        </p:txBody>
      </p:sp>
      <p:sp>
        <p:nvSpPr>
          <p:cNvPr id="172" name="Google Shape;172;p23"/>
          <p:cNvSpPr txBox="1"/>
          <p:nvPr/>
        </p:nvSpPr>
        <p:spPr>
          <a:xfrm>
            <a:off x="5131889" y="4056750"/>
            <a:ext cx="680800" cy="364227"/>
          </a:xfrm>
          <a:prstGeom prst="rect">
            <a:avLst/>
          </a:prstGeom>
          <a:noFill/>
          <a:ln>
            <a:noFill/>
          </a:ln>
        </p:spPr>
        <p:txBody>
          <a:bodyPr spcFirstLastPara="1" wrap="square" lIns="121900" tIns="121900" rIns="121900" bIns="121900" anchor="t" anchorCtr="0">
            <a:spAutoFit/>
          </a:bodyPr>
          <a:lstStyle/>
          <a:p>
            <a:pPr defTabSz="1219170">
              <a:lnSpc>
                <a:spcPct val="115000"/>
              </a:lnSpc>
              <a:buClr>
                <a:srgbClr val="000000"/>
              </a:buClr>
              <a:buSzPts val="500"/>
            </a:pPr>
            <a:r>
              <a:rPr lang="en" sz="667" b="1" kern="0">
                <a:solidFill>
                  <a:srgbClr val="FFFFFF"/>
                </a:solidFill>
                <a:latin typeface="Helvetica Neue"/>
                <a:ea typeface="Helvetica Neue"/>
                <a:cs typeface="Helvetica Neue"/>
                <a:sym typeface="Helvetica Neue"/>
              </a:rPr>
              <a:t>People</a:t>
            </a:r>
            <a:endParaRPr sz="667" b="1" kern="0">
              <a:solidFill>
                <a:srgbClr val="FFFFFF"/>
              </a:solidFill>
              <a:latin typeface="Helvetica Neue"/>
              <a:ea typeface="Helvetica Neue"/>
              <a:cs typeface="Helvetica Neue"/>
              <a:sym typeface="Helvetica Neue"/>
            </a:endParaRPr>
          </a:p>
        </p:txBody>
      </p:sp>
      <p:sp>
        <p:nvSpPr>
          <p:cNvPr id="173" name="Google Shape;173;p23"/>
          <p:cNvSpPr txBox="1"/>
          <p:nvPr/>
        </p:nvSpPr>
        <p:spPr>
          <a:xfrm>
            <a:off x="8229569" y="1444632"/>
            <a:ext cx="952800" cy="324800"/>
          </a:xfrm>
          <a:prstGeom prst="rect">
            <a:avLst/>
          </a:prstGeom>
          <a:noFill/>
          <a:ln>
            <a:noFill/>
          </a:ln>
        </p:spPr>
        <p:txBody>
          <a:bodyPr spcFirstLastPara="1" wrap="square" lIns="121900" tIns="121900" rIns="121900" bIns="121900" anchor="t" anchorCtr="0">
            <a:noAutofit/>
          </a:bodyPr>
          <a:lstStyle/>
          <a:p>
            <a:pPr defTabSz="1219170">
              <a:lnSpc>
                <a:spcPct val="80000"/>
              </a:lnSpc>
              <a:buClr>
                <a:srgbClr val="000000"/>
              </a:buClr>
              <a:buSzPts val="275"/>
            </a:pPr>
            <a:r>
              <a:rPr lang="en" sz="1200" b="1" kern="0">
                <a:solidFill>
                  <a:srgbClr val="595959"/>
                </a:solidFill>
                <a:latin typeface="Arial"/>
                <a:cs typeface="Arial"/>
                <a:sym typeface="Arial"/>
              </a:rPr>
              <a:t>Country</a:t>
            </a:r>
            <a:endParaRPr sz="1200" b="1" kern="0">
              <a:solidFill>
                <a:srgbClr val="595959"/>
              </a:solidFill>
              <a:latin typeface="Arial"/>
              <a:cs typeface="Arial"/>
              <a:sym typeface="Arial"/>
            </a:endParaRPr>
          </a:p>
        </p:txBody>
      </p:sp>
      <p:sp>
        <p:nvSpPr>
          <p:cNvPr id="174" name="Google Shape;174;p23"/>
          <p:cNvSpPr txBox="1"/>
          <p:nvPr/>
        </p:nvSpPr>
        <p:spPr>
          <a:xfrm>
            <a:off x="8229569" y="2728312"/>
            <a:ext cx="1020800" cy="324800"/>
          </a:xfrm>
          <a:prstGeom prst="rect">
            <a:avLst/>
          </a:prstGeom>
          <a:noFill/>
          <a:ln>
            <a:noFill/>
          </a:ln>
        </p:spPr>
        <p:txBody>
          <a:bodyPr spcFirstLastPara="1" wrap="square" lIns="121900" tIns="121900" rIns="121900" bIns="121900" anchor="t" anchorCtr="0">
            <a:noAutofit/>
          </a:bodyPr>
          <a:lstStyle/>
          <a:p>
            <a:pPr defTabSz="1219170">
              <a:lnSpc>
                <a:spcPct val="80000"/>
              </a:lnSpc>
              <a:buClr>
                <a:srgbClr val="000000"/>
              </a:buClr>
              <a:buSzPts val="275"/>
            </a:pPr>
            <a:r>
              <a:rPr lang="en" sz="933" kern="0">
                <a:solidFill>
                  <a:srgbClr val="595959"/>
                </a:solidFill>
                <a:latin typeface="Arial"/>
                <a:ea typeface="Arial"/>
                <a:cs typeface="Arial"/>
                <a:sym typeface="Arial"/>
              </a:rPr>
              <a:t>Obligations</a:t>
            </a:r>
            <a:endParaRPr sz="933" kern="0">
              <a:solidFill>
                <a:srgbClr val="595959"/>
              </a:solidFill>
              <a:latin typeface="Arial"/>
              <a:ea typeface="Arial"/>
              <a:cs typeface="Arial"/>
              <a:sym typeface="Arial"/>
            </a:endParaRPr>
          </a:p>
        </p:txBody>
      </p:sp>
      <p:sp>
        <p:nvSpPr>
          <p:cNvPr id="175" name="Google Shape;175;p23"/>
          <p:cNvSpPr txBox="1"/>
          <p:nvPr/>
        </p:nvSpPr>
        <p:spPr>
          <a:xfrm>
            <a:off x="8229569" y="3461659"/>
            <a:ext cx="1086800" cy="324800"/>
          </a:xfrm>
          <a:prstGeom prst="rect">
            <a:avLst/>
          </a:prstGeom>
          <a:noFill/>
          <a:ln>
            <a:noFill/>
          </a:ln>
        </p:spPr>
        <p:txBody>
          <a:bodyPr spcFirstLastPara="1" wrap="square" lIns="121900" tIns="121900" rIns="121900" bIns="121900" anchor="t" anchorCtr="0">
            <a:noAutofit/>
          </a:bodyPr>
          <a:lstStyle/>
          <a:p>
            <a:pPr defTabSz="1219170">
              <a:lnSpc>
                <a:spcPct val="80000"/>
              </a:lnSpc>
              <a:buClr>
                <a:srgbClr val="000000"/>
              </a:buClr>
              <a:buSzPts val="275"/>
            </a:pPr>
            <a:r>
              <a:rPr lang="en" sz="933" kern="0">
                <a:solidFill>
                  <a:srgbClr val="595959"/>
                </a:solidFill>
                <a:latin typeface="Arial"/>
                <a:ea typeface="Arial"/>
                <a:cs typeface="Arial"/>
                <a:sym typeface="Arial"/>
              </a:rPr>
              <a:t>Community</a:t>
            </a:r>
            <a:endParaRPr sz="933" kern="0">
              <a:solidFill>
                <a:srgbClr val="595959"/>
              </a:solidFill>
              <a:latin typeface="Arial"/>
              <a:ea typeface="Arial"/>
              <a:cs typeface="Arial"/>
              <a:sym typeface="Arial"/>
            </a:endParaRPr>
          </a:p>
        </p:txBody>
      </p:sp>
      <p:sp>
        <p:nvSpPr>
          <p:cNvPr id="176" name="Google Shape;176;p23"/>
          <p:cNvSpPr txBox="1"/>
          <p:nvPr/>
        </p:nvSpPr>
        <p:spPr>
          <a:xfrm>
            <a:off x="8229569" y="4172437"/>
            <a:ext cx="952800" cy="324800"/>
          </a:xfrm>
          <a:prstGeom prst="rect">
            <a:avLst/>
          </a:prstGeom>
          <a:noFill/>
          <a:ln>
            <a:noFill/>
          </a:ln>
        </p:spPr>
        <p:txBody>
          <a:bodyPr spcFirstLastPara="1" wrap="square" lIns="121900" tIns="121900" rIns="121900" bIns="121900" anchor="t" anchorCtr="0">
            <a:noAutofit/>
          </a:bodyPr>
          <a:lstStyle/>
          <a:p>
            <a:pPr defTabSz="1219170">
              <a:lnSpc>
                <a:spcPct val="80000"/>
              </a:lnSpc>
              <a:buClr>
                <a:srgbClr val="000000"/>
              </a:buClr>
              <a:buSzPts val="275"/>
            </a:pPr>
            <a:r>
              <a:rPr lang="en" sz="933" kern="0">
                <a:solidFill>
                  <a:srgbClr val="595959"/>
                </a:solidFill>
                <a:latin typeface="Arial"/>
                <a:ea typeface="Arial"/>
                <a:cs typeface="Arial"/>
                <a:sym typeface="Arial"/>
              </a:rPr>
              <a:t>Lore</a:t>
            </a:r>
            <a:endParaRPr sz="933" kern="0">
              <a:solidFill>
                <a:srgbClr val="595959"/>
              </a:solidFill>
              <a:latin typeface="Arial"/>
              <a:ea typeface="Arial"/>
              <a:cs typeface="Arial"/>
              <a:sym typeface="Arial"/>
            </a:endParaRPr>
          </a:p>
        </p:txBody>
      </p:sp>
      <p:sp>
        <p:nvSpPr>
          <p:cNvPr id="177" name="Google Shape;177;p23"/>
          <p:cNvSpPr txBox="1"/>
          <p:nvPr/>
        </p:nvSpPr>
        <p:spPr>
          <a:xfrm>
            <a:off x="508433" y="851133"/>
            <a:ext cx="3996400" cy="505804"/>
          </a:xfrm>
          <a:prstGeom prst="rect">
            <a:avLst/>
          </a:prstGeom>
          <a:noFill/>
          <a:ln>
            <a:noFill/>
          </a:ln>
        </p:spPr>
        <p:txBody>
          <a:bodyPr spcFirstLastPara="1" wrap="square" lIns="121900" tIns="121900" rIns="121900" bIns="121900" anchor="t" anchorCtr="0">
            <a:spAutoFit/>
          </a:bodyPr>
          <a:lstStyle/>
          <a:p>
            <a:pPr defTabSz="1219170">
              <a:lnSpc>
                <a:spcPct val="115000"/>
              </a:lnSpc>
              <a:buClr>
                <a:srgbClr val="000000"/>
              </a:buClr>
              <a:buSzPts val="1100"/>
            </a:pPr>
            <a:r>
              <a:rPr lang="en" sz="1467" kern="0">
                <a:solidFill>
                  <a:srgbClr val="526873"/>
                </a:solidFill>
                <a:latin typeface="Libre Franklin Medium"/>
                <a:ea typeface="Libre Franklin Medium"/>
                <a:cs typeface="Libre Franklin Medium"/>
                <a:sym typeface="Libre Franklin Medium"/>
              </a:rPr>
              <a:t>Care for Country and it will care for you.</a:t>
            </a:r>
            <a:endParaRPr sz="1467" kern="0">
              <a:solidFill>
                <a:srgbClr val="526873"/>
              </a:solidFill>
              <a:latin typeface="Libre Franklin Medium"/>
              <a:ea typeface="Libre Franklin Medium"/>
              <a:cs typeface="Libre Franklin Medium"/>
              <a:sym typeface="Libre Franklin Medium"/>
            </a:endParaRPr>
          </a:p>
        </p:txBody>
      </p:sp>
      <p:sp>
        <p:nvSpPr>
          <p:cNvPr id="178" name="Google Shape;178;p23"/>
          <p:cNvSpPr txBox="1"/>
          <p:nvPr/>
        </p:nvSpPr>
        <p:spPr>
          <a:xfrm>
            <a:off x="6148764" y="6325537"/>
            <a:ext cx="980400" cy="213600"/>
          </a:xfrm>
          <a:prstGeom prst="rect">
            <a:avLst/>
          </a:prstGeom>
          <a:noFill/>
          <a:ln>
            <a:noFill/>
          </a:ln>
        </p:spPr>
        <p:txBody>
          <a:bodyPr spcFirstLastPara="1" wrap="square" lIns="121900" tIns="121900" rIns="121900" bIns="121900" anchor="b" anchorCtr="0">
            <a:noAutofit/>
          </a:bodyPr>
          <a:lstStyle/>
          <a:p>
            <a:pPr defTabSz="1219170">
              <a:buClr>
                <a:srgbClr val="000000"/>
              </a:buClr>
              <a:buSzPts val="500"/>
            </a:pPr>
            <a:r>
              <a:rPr lang="en" sz="667" b="1" kern="0">
                <a:solidFill>
                  <a:srgbClr val="FFFFFF"/>
                </a:solidFill>
                <a:latin typeface="Arial"/>
                <a:ea typeface="Arial"/>
                <a:cs typeface="Arial"/>
                <a:sym typeface="Arial"/>
              </a:rPr>
              <a:t>Trade with</a:t>
            </a:r>
            <a:endParaRPr sz="667" b="1" kern="0">
              <a:solidFill>
                <a:srgbClr val="FFFFFF"/>
              </a:solidFill>
              <a:latin typeface="Arial"/>
              <a:ea typeface="Arial"/>
              <a:cs typeface="Arial"/>
              <a:sym typeface="Arial"/>
            </a:endParaRPr>
          </a:p>
          <a:p>
            <a:pPr defTabSz="1219170">
              <a:buClr>
                <a:srgbClr val="000000"/>
              </a:buClr>
              <a:buSzPts val="500"/>
            </a:pPr>
            <a:r>
              <a:rPr lang="en" sz="667" b="1" kern="0">
                <a:solidFill>
                  <a:srgbClr val="FFFFFF"/>
                </a:solidFill>
                <a:latin typeface="Arial"/>
                <a:ea typeface="Arial"/>
                <a:cs typeface="Arial"/>
                <a:sym typeface="Arial"/>
              </a:rPr>
              <a:t>neighbours</a:t>
            </a:r>
            <a:endParaRPr sz="667" b="1" kern="0">
              <a:solidFill>
                <a:srgbClr val="FFFFFF"/>
              </a:solidFill>
              <a:latin typeface="Arial"/>
              <a:ea typeface="Arial"/>
              <a:cs typeface="Arial"/>
              <a:sym typeface="Arial"/>
            </a:endParaRPr>
          </a:p>
          <a:p>
            <a:pPr defTabSz="1219170">
              <a:buClr>
                <a:srgbClr val="000000"/>
              </a:buClr>
              <a:buSzPts val="500"/>
            </a:pPr>
            <a:r>
              <a:rPr lang="en" sz="667" b="1" kern="0">
                <a:solidFill>
                  <a:srgbClr val="FFFFFF"/>
                </a:solidFill>
                <a:latin typeface="Arial"/>
                <a:ea typeface="Arial"/>
                <a:cs typeface="Arial"/>
                <a:sym typeface="Arial"/>
              </a:rPr>
              <a:t>Country</a:t>
            </a:r>
            <a:endParaRPr sz="667" b="1" kern="0">
              <a:solidFill>
                <a:srgbClr val="FFFFFF"/>
              </a:solidFill>
              <a:latin typeface="Arial"/>
              <a:ea typeface="Arial"/>
              <a:cs typeface="Arial"/>
              <a:sym typeface="Arial"/>
            </a:endParaRPr>
          </a:p>
        </p:txBody>
      </p:sp>
      <p:sp>
        <p:nvSpPr>
          <p:cNvPr id="179" name="Google Shape;179;p23"/>
          <p:cNvSpPr txBox="1"/>
          <p:nvPr/>
        </p:nvSpPr>
        <p:spPr>
          <a:xfrm>
            <a:off x="11496901" y="182061"/>
            <a:ext cx="556800" cy="225713"/>
          </a:xfrm>
          <a:prstGeom prst="rect">
            <a:avLst/>
          </a:prstGeom>
          <a:noFill/>
          <a:ln>
            <a:noFill/>
          </a:ln>
        </p:spPr>
        <p:txBody>
          <a:bodyPr spcFirstLastPara="1" wrap="square" lIns="121900" tIns="60933" rIns="121900" bIns="60933" anchor="t" anchorCtr="0">
            <a:spAutoFit/>
          </a:bodyPr>
          <a:lstStyle/>
          <a:p>
            <a:pPr defTabSz="1219170">
              <a:buClr>
                <a:srgbClr val="000000"/>
              </a:buClr>
            </a:pPr>
            <a:r>
              <a:rPr lang="en" sz="667" kern="0">
                <a:solidFill>
                  <a:srgbClr val="0097A7"/>
                </a:solidFill>
                <a:latin typeface="Arial"/>
                <a:ea typeface="Arial"/>
                <a:cs typeface="Arial"/>
                <a:sym typeface="Arial"/>
              </a:rPr>
              <a:t>Page 1.</a:t>
            </a:r>
            <a:endParaRPr sz="1867" kern="0">
              <a:solidFill>
                <a:srgbClr val="000000"/>
              </a:solidFill>
              <a:latin typeface="Arial"/>
              <a:cs typeface="Arial"/>
              <a:sym typeface="Arial"/>
            </a:endParaRPr>
          </a:p>
        </p:txBody>
      </p:sp>
      <p:sp>
        <p:nvSpPr>
          <p:cNvPr id="180" name="Google Shape;180;p23"/>
          <p:cNvSpPr/>
          <p:nvPr/>
        </p:nvSpPr>
        <p:spPr>
          <a:xfrm>
            <a:off x="6182076" y="5880391"/>
            <a:ext cx="726400" cy="726400"/>
          </a:xfrm>
          <a:prstGeom prst="ellipse">
            <a:avLst/>
          </a:prstGeom>
          <a:solidFill>
            <a:srgbClr val="99AA96"/>
          </a:solidFill>
          <a:ln>
            <a:noFill/>
          </a:ln>
        </p:spPr>
        <p:txBody>
          <a:bodyPr spcFirstLastPara="1" wrap="square" lIns="121900" tIns="121900" rIns="121900" bIns="121900" anchor="ctr" anchorCtr="0">
            <a:noAutofit/>
          </a:bodyPr>
          <a:lstStyle/>
          <a:p>
            <a:pPr algn="ctr" defTabSz="1219170">
              <a:buClr>
                <a:srgbClr val="000000"/>
              </a:buClr>
              <a:buSzPts val="1400"/>
            </a:pPr>
            <a:endParaRPr sz="1867" kern="0">
              <a:solidFill>
                <a:srgbClr val="000000"/>
              </a:solidFill>
              <a:latin typeface="Arial"/>
              <a:ea typeface="Arial"/>
              <a:cs typeface="Arial"/>
              <a:sym typeface="Arial"/>
            </a:endParaRPr>
          </a:p>
        </p:txBody>
      </p:sp>
      <p:sp>
        <p:nvSpPr>
          <p:cNvPr id="181" name="Google Shape;181;p23"/>
          <p:cNvSpPr/>
          <p:nvPr/>
        </p:nvSpPr>
        <p:spPr>
          <a:xfrm>
            <a:off x="6070232" y="5778929"/>
            <a:ext cx="952800" cy="928400"/>
          </a:xfrm>
          <a:prstGeom prst="donut">
            <a:avLst>
              <a:gd name="adj" fmla="val 12385"/>
            </a:avLst>
          </a:prstGeom>
          <a:solidFill>
            <a:srgbClr val="BD726B"/>
          </a:solidFill>
          <a:ln>
            <a:noFill/>
          </a:ln>
        </p:spPr>
        <p:txBody>
          <a:bodyPr spcFirstLastPara="1" wrap="square" lIns="121900" tIns="121900" rIns="121900" bIns="121900" anchor="ctr" anchorCtr="0">
            <a:noAutofit/>
          </a:bodyPr>
          <a:lstStyle/>
          <a:p>
            <a:pPr algn="ctr" defTabSz="1219170">
              <a:buClr>
                <a:srgbClr val="000000"/>
              </a:buClr>
              <a:buSzPts val="1400"/>
            </a:pPr>
            <a:endParaRPr sz="1867" kern="0">
              <a:solidFill>
                <a:srgbClr val="000000"/>
              </a:solidFill>
              <a:latin typeface="Arial"/>
              <a:ea typeface="Arial"/>
              <a:cs typeface="Arial"/>
              <a:sym typeface="Arial"/>
            </a:endParaRPr>
          </a:p>
        </p:txBody>
      </p:sp>
      <p:sp>
        <p:nvSpPr>
          <p:cNvPr id="182" name="Google Shape;182;p23"/>
          <p:cNvSpPr/>
          <p:nvPr/>
        </p:nvSpPr>
        <p:spPr>
          <a:xfrm>
            <a:off x="1697580" y="4746475"/>
            <a:ext cx="556400" cy="556400"/>
          </a:xfrm>
          <a:prstGeom prst="ellipse">
            <a:avLst/>
          </a:prstGeom>
          <a:solidFill>
            <a:srgbClr val="99AA96"/>
          </a:solidFill>
          <a:ln>
            <a:noFill/>
          </a:ln>
        </p:spPr>
        <p:txBody>
          <a:bodyPr spcFirstLastPara="1" wrap="square" lIns="121900" tIns="121900" rIns="121900" bIns="121900" anchor="ctr" anchorCtr="0">
            <a:noAutofit/>
          </a:bodyPr>
          <a:lstStyle/>
          <a:p>
            <a:pPr algn="ctr" defTabSz="1219170">
              <a:buClr>
                <a:srgbClr val="000000"/>
              </a:buClr>
              <a:buSzPts val="1400"/>
            </a:pPr>
            <a:endParaRPr sz="1867" kern="0">
              <a:solidFill>
                <a:srgbClr val="000000"/>
              </a:solidFill>
              <a:latin typeface="Arial"/>
              <a:ea typeface="Arial"/>
              <a:cs typeface="Arial"/>
              <a:sym typeface="Arial"/>
            </a:endParaRPr>
          </a:p>
        </p:txBody>
      </p:sp>
      <p:sp>
        <p:nvSpPr>
          <p:cNvPr id="183" name="Google Shape;183;p23"/>
          <p:cNvSpPr/>
          <p:nvPr/>
        </p:nvSpPr>
        <p:spPr>
          <a:xfrm>
            <a:off x="1630069" y="4677945"/>
            <a:ext cx="680800" cy="663200"/>
          </a:xfrm>
          <a:prstGeom prst="donut">
            <a:avLst>
              <a:gd name="adj" fmla="val 14557"/>
            </a:avLst>
          </a:prstGeom>
          <a:solidFill>
            <a:srgbClr val="BD726B"/>
          </a:solidFill>
          <a:ln>
            <a:noFill/>
          </a:ln>
        </p:spPr>
        <p:txBody>
          <a:bodyPr spcFirstLastPara="1" wrap="square" lIns="121900" tIns="121900" rIns="121900" bIns="121900" anchor="ctr" anchorCtr="0">
            <a:noAutofit/>
          </a:bodyPr>
          <a:lstStyle/>
          <a:p>
            <a:pPr algn="ctr" defTabSz="1219170">
              <a:buClr>
                <a:srgbClr val="000000"/>
              </a:buClr>
              <a:buSzPts val="1400"/>
            </a:pPr>
            <a:endParaRPr sz="1867" kern="0">
              <a:solidFill>
                <a:srgbClr val="000000"/>
              </a:solidFill>
              <a:latin typeface="Arial"/>
              <a:ea typeface="Arial"/>
              <a:cs typeface="Arial"/>
              <a:sym typeface="Arial"/>
            </a:endParaRPr>
          </a:p>
        </p:txBody>
      </p:sp>
      <p:sp>
        <p:nvSpPr>
          <p:cNvPr id="184" name="Google Shape;184;p23"/>
          <p:cNvSpPr/>
          <p:nvPr/>
        </p:nvSpPr>
        <p:spPr>
          <a:xfrm>
            <a:off x="7708837" y="4925439"/>
            <a:ext cx="429600" cy="434800"/>
          </a:xfrm>
          <a:prstGeom prst="ellipse">
            <a:avLst/>
          </a:prstGeom>
          <a:solidFill>
            <a:srgbClr val="BD736B"/>
          </a:solidFill>
          <a:ln>
            <a:noFill/>
          </a:ln>
        </p:spPr>
        <p:txBody>
          <a:bodyPr spcFirstLastPara="1" wrap="square" lIns="121900" tIns="121900" rIns="121900" bIns="121900" anchor="ctr" anchorCtr="0">
            <a:noAutofit/>
          </a:bodyPr>
          <a:lstStyle/>
          <a:p>
            <a:pPr algn="ctr" defTabSz="1219170">
              <a:buClr>
                <a:srgbClr val="000000"/>
              </a:buClr>
              <a:buSzPts val="1400"/>
            </a:pPr>
            <a:endParaRPr sz="1867" kern="0">
              <a:solidFill>
                <a:srgbClr val="000000"/>
              </a:solidFill>
              <a:latin typeface="Arial"/>
              <a:ea typeface="Arial"/>
              <a:cs typeface="Arial"/>
              <a:sym typeface="Arial"/>
            </a:endParaRPr>
          </a:p>
        </p:txBody>
      </p:sp>
      <p:sp>
        <p:nvSpPr>
          <p:cNvPr id="185" name="Google Shape;185;p23"/>
          <p:cNvSpPr/>
          <p:nvPr/>
        </p:nvSpPr>
        <p:spPr>
          <a:xfrm>
            <a:off x="2825297" y="1586860"/>
            <a:ext cx="4306800" cy="4306800"/>
          </a:xfrm>
          <a:prstGeom prst="donut">
            <a:avLst>
              <a:gd name="adj" fmla="val 9774"/>
            </a:avLst>
          </a:prstGeom>
          <a:solidFill>
            <a:schemeClr val="lt2"/>
          </a:solidFill>
          <a:ln>
            <a:noFill/>
          </a:ln>
        </p:spPr>
        <p:txBody>
          <a:bodyPr spcFirstLastPara="1" wrap="square" lIns="121900" tIns="121900" rIns="121900" bIns="121900" anchor="ctr" anchorCtr="0">
            <a:noAutofit/>
          </a:bodyPr>
          <a:lstStyle/>
          <a:p>
            <a:pPr algn="ctr" defTabSz="1219170">
              <a:buClr>
                <a:srgbClr val="000000"/>
              </a:buClr>
              <a:buSzPts val="1400"/>
            </a:pPr>
            <a:endParaRPr sz="1867" kern="0">
              <a:solidFill>
                <a:srgbClr val="000000"/>
              </a:solidFill>
              <a:latin typeface="Arial"/>
              <a:ea typeface="Arial"/>
              <a:cs typeface="Arial"/>
              <a:sym typeface="Arial"/>
            </a:endParaRPr>
          </a:p>
        </p:txBody>
      </p:sp>
      <p:sp>
        <p:nvSpPr>
          <p:cNvPr id="186" name="Google Shape;186;p23"/>
          <p:cNvSpPr txBox="1"/>
          <p:nvPr/>
        </p:nvSpPr>
        <p:spPr>
          <a:xfrm>
            <a:off x="8229569" y="4887616"/>
            <a:ext cx="1351200" cy="324800"/>
          </a:xfrm>
          <a:prstGeom prst="rect">
            <a:avLst/>
          </a:prstGeom>
          <a:noFill/>
          <a:ln>
            <a:noFill/>
          </a:ln>
        </p:spPr>
        <p:txBody>
          <a:bodyPr spcFirstLastPara="1" wrap="square" lIns="121900" tIns="121900" rIns="121900" bIns="121900" anchor="t" anchorCtr="0">
            <a:noAutofit/>
          </a:bodyPr>
          <a:lstStyle/>
          <a:p>
            <a:pPr defTabSz="1219170">
              <a:lnSpc>
                <a:spcPct val="150000"/>
              </a:lnSpc>
              <a:buClr>
                <a:srgbClr val="000000"/>
              </a:buClr>
              <a:buSzPts val="275"/>
            </a:pPr>
            <a:r>
              <a:rPr lang="en" sz="933" kern="0">
                <a:solidFill>
                  <a:srgbClr val="595959"/>
                </a:solidFill>
                <a:latin typeface="Arial"/>
                <a:ea typeface="Arial"/>
                <a:cs typeface="Arial"/>
                <a:sym typeface="Arial"/>
              </a:rPr>
              <a:t>Trade and Collaboration</a:t>
            </a:r>
            <a:endParaRPr sz="933" kern="0">
              <a:solidFill>
                <a:srgbClr val="595959"/>
              </a:solidFill>
              <a:latin typeface="Arial"/>
              <a:ea typeface="Arial"/>
              <a:cs typeface="Arial"/>
              <a:sym typeface="Arial"/>
            </a:endParaRPr>
          </a:p>
        </p:txBody>
      </p:sp>
      <p:cxnSp>
        <p:nvCxnSpPr>
          <p:cNvPr id="187" name="Google Shape;187;p23"/>
          <p:cNvCxnSpPr/>
          <p:nvPr/>
        </p:nvCxnSpPr>
        <p:spPr>
          <a:xfrm>
            <a:off x="6091016" y="5642127"/>
            <a:ext cx="230000" cy="273200"/>
          </a:xfrm>
          <a:prstGeom prst="straightConnector1">
            <a:avLst/>
          </a:prstGeom>
          <a:noFill/>
          <a:ln w="38100" cap="flat" cmpd="sng">
            <a:solidFill>
              <a:srgbClr val="BD726B"/>
            </a:solidFill>
            <a:prstDash val="solid"/>
            <a:round/>
            <a:headEnd type="none" w="sm" len="sm"/>
            <a:tailEnd type="none" w="sm" len="sm"/>
          </a:ln>
        </p:spPr>
      </p:cxnSp>
      <p:sp>
        <p:nvSpPr>
          <p:cNvPr id="188" name="Google Shape;188;p23"/>
          <p:cNvSpPr/>
          <p:nvPr/>
        </p:nvSpPr>
        <p:spPr>
          <a:xfrm>
            <a:off x="1538503" y="2444464"/>
            <a:ext cx="680800" cy="663200"/>
          </a:xfrm>
          <a:prstGeom prst="donut">
            <a:avLst>
              <a:gd name="adj" fmla="val 25000"/>
            </a:avLst>
          </a:prstGeom>
          <a:solidFill>
            <a:srgbClr val="BD726B"/>
          </a:solidFill>
          <a:ln>
            <a:noFill/>
          </a:ln>
        </p:spPr>
        <p:txBody>
          <a:bodyPr spcFirstLastPara="1" wrap="square" lIns="121900" tIns="121900" rIns="121900" bIns="121900" anchor="ctr" anchorCtr="0">
            <a:noAutofit/>
          </a:bodyPr>
          <a:lstStyle/>
          <a:p>
            <a:pPr algn="ctr" defTabSz="1219170">
              <a:buClr>
                <a:srgbClr val="000000"/>
              </a:buClr>
              <a:buSzPts val="1400"/>
            </a:pPr>
            <a:endParaRPr sz="1867" kern="0">
              <a:solidFill>
                <a:srgbClr val="000000"/>
              </a:solidFill>
              <a:latin typeface="Arial"/>
              <a:ea typeface="Arial"/>
              <a:cs typeface="Arial"/>
              <a:sym typeface="Arial"/>
            </a:endParaRPr>
          </a:p>
        </p:txBody>
      </p:sp>
      <p:sp>
        <p:nvSpPr>
          <p:cNvPr id="189" name="Google Shape;189;p23"/>
          <p:cNvSpPr/>
          <p:nvPr/>
        </p:nvSpPr>
        <p:spPr>
          <a:xfrm>
            <a:off x="1679969" y="2577033"/>
            <a:ext cx="398000" cy="398000"/>
          </a:xfrm>
          <a:prstGeom prst="ellipse">
            <a:avLst/>
          </a:prstGeom>
          <a:solidFill>
            <a:srgbClr val="99AA96"/>
          </a:solidFill>
          <a:ln>
            <a:noFill/>
          </a:ln>
        </p:spPr>
        <p:txBody>
          <a:bodyPr spcFirstLastPara="1" wrap="square" lIns="121900" tIns="121900" rIns="121900" bIns="121900" anchor="ctr" anchorCtr="0">
            <a:noAutofit/>
          </a:bodyPr>
          <a:lstStyle/>
          <a:p>
            <a:pPr algn="ctr" defTabSz="1219170">
              <a:buClr>
                <a:srgbClr val="000000"/>
              </a:buClr>
              <a:buSzPts val="1400"/>
            </a:pPr>
            <a:endParaRPr sz="1867" kern="0">
              <a:solidFill>
                <a:srgbClr val="000000"/>
              </a:solidFill>
              <a:latin typeface="Arial"/>
              <a:ea typeface="Arial"/>
              <a:cs typeface="Arial"/>
              <a:sym typeface="Arial"/>
            </a:endParaRPr>
          </a:p>
        </p:txBody>
      </p:sp>
      <p:cxnSp>
        <p:nvCxnSpPr>
          <p:cNvPr id="190" name="Google Shape;190;p23"/>
          <p:cNvCxnSpPr/>
          <p:nvPr/>
        </p:nvCxnSpPr>
        <p:spPr>
          <a:xfrm flipH="1">
            <a:off x="2246427" y="4575688"/>
            <a:ext cx="672800" cy="294000"/>
          </a:xfrm>
          <a:prstGeom prst="straightConnector1">
            <a:avLst/>
          </a:prstGeom>
          <a:noFill/>
          <a:ln w="38100" cap="flat" cmpd="sng">
            <a:solidFill>
              <a:srgbClr val="BD726B"/>
            </a:solidFill>
            <a:prstDash val="solid"/>
            <a:round/>
            <a:headEnd type="none" w="sm" len="sm"/>
            <a:tailEnd type="none" w="sm" len="sm"/>
          </a:ln>
        </p:spPr>
      </p:cxnSp>
      <p:cxnSp>
        <p:nvCxnSpPr>
          <p:cNvPr id="191" name="Google Shape;191;p23"/>
          <p:cNvCxnSpPr>
            <a:endCxn id="189" idx="6"/>
          </p:cNvCxnSpPr>
          <p:nvPr/>
        </p:nvCxnSpPr>
        <p:spPr>
          <a:xfrm rot="10800000">
            <a:off x="2077969" y="2776033"/>
            <a:ext cx="809600" cy="259200"/>
          </a:xfrm>
          <a:prstGeom prst="straightConnector1">
            <a:avLst/>
          </a:prstGeom>
          <a:noFill/>
          <a:ln w="38100" cap="flat" cmpd="sng">
            <a:solidFill>
              <a:srgbClr val="BD726B"/>
            </a:solidFill>
            <a:prstDash val="solid"/>
            <a:round/>
            <a:headEnd type="none" w="sm" len="sm"/>
            <a:tailEnd type="none" w="sm" len="sm"/>
          </a:ln>
        </p:spPr>
      </p:cxnSp>
      <p:cxnSp>
        <p:nvCxnSpPr>
          <p:cNvPr id="192" name="Google Shape;192;p23"/>
          <p:cNvCxnSpPr/>
          <p:nvPr/>
        </p:nvCxnSpPr>
        <p:spPr>
          <a:xfrm>
            <a:off x="4746260" y="1645235"/>
            <a:ext cx="12800" cy="434800"/>
          </a:xfrm>
          <a:prstGeom prst="straightConnector1">
            <a:avLst/>
          </a:prstGeom>
          <a:noFill/>
          <a:ln w="9525" cap="flat" cmpd="sng">
            <a:solidFill>
              <a:schemeClr val="dk2"/>
            </a:solidFill>
            <a:prstDash val="solid"/>
            <a:round/>
            <a:headEnd type="stealth" w="med" len="med"/>
            <a:tailEnd type="stealth" w="med" len="med"/>
          </a:ln>
        </p:spPr>
      </p:cxnSp>
      <p:cxnSp>
        <p:nvCxnSpPr>
          <p:cNvPr id="193" name="Google Shape;193;p23"/>
          <p:cNvCxnSpPr/>
          <p:nvPr/>
        </p:nvCxnSpPr>
        <p:spPr>
          <a:xfrm>
            <a:off x="3370379" y="2315909"/>
            <a:ext cx="356000" cy="324800"/>
          </a:xfrm>
          <a:prstGeom prst="straightConnector1">
            <a:avLst/>
          </a:prstGeom>
          <a:noFill/>
          <a:ln w="9525" cap="flat" cmpd="sng">
            <a:solidFill>
              <a:schemeClr val="dk2"/>
            </a:solidFill>
            <a:prstDash val="solid"/>
            <a:round/>
            <a:headEnd type="stealth" w="med" len="med"/>
            <a:tailEnd type="stealth" w="med" len="med"/>
          </a:ln>
        </p:spPr>
      </p:cxnSp>
      <p:sp>
        <p:nvSpPr>
          <p:cNvPr id="194" name="Google Shape;194;p23"/>
          <p:cNvSpPr txBox="1"/>
          <p:nvPr/>
        </p:nvSpPr>
        <p:spPr>
          <a:xfrm>
            <a:off x="1702780" y="4995092"/>
            <a:ext cx="680800" cy="213600"/>
          </a:xfrm>
          <a:prstGeom prst="rect">
            <a:avLst/>
          </a:prstGeom>
          <a:noFill/>
          <a:ln>
            <a:noFill/>
          </a:ln>
        </p:spPr>
        <p:txBody>
          <a:bodyPr spcFirstLastPara="1" wrap="square" lIns="121900" tIns="121900" rIns="121900" bIns="121900" anchor="b" anchorCtr="0">
            <a:noAutofit/>
          </a:bodyPr>
          <a:lstStyle/>
          <a:p>
            <a:pPr defTabSz="1219170">
              <a:buClr>
                <a:srgbClr val="000000"/>
              </a:buClr>
              <a:buSzPts val="400"/>
            </a:pPr>
            <a:r>
              <a:rPr lang="en" sz="533" b="1" kern="0">
                <a:solidFill>
                  <a:srgbClr val="FFFFFF"/>
                </a:solidFill>
                <a:latin typeface="Arial"/>
                <a:ea typeface="Arial"/>
                <a:cs typeface="Arial"/>
                <a:sym typeface="Arial"/>
              </a:rPr>
              <a:t>Trade </a:t>
            </a:r>
            <a:endParaRPr sz="533" b="1" kern="0">
              <a:solidFill>
                <a:srgbClr val="FFFFFF"/>
              </a:solidFill>
              <a:latin typeface="Arial"/>
              <a:ea typeface="Arial"/>
              <a:cs typeface="Arial"/>
              <a:sym typeface="Arial"/>
            </a:endParaRPr>
          </a:p>
          <a:p>
            <a:pPr defTabSz="1219170">
              <a:buClr>
                <a:srgbClr val="000000"/>
              </a:buClr>
              <a:buSzPts val="400"/>
            </a:pPr>
            <a:r>
              <a:rPr lang="en" sz="533" b="1" kern="0">
                <a:solidFill>
                  <a:srgbClr val="FFFFFF"/>
                </a:solidFill>
                <a:latin typeface="Arial"/>
                <a:ea typeface="Arial"/>
                <a:cs typeface="Arial"/>
                <a:sym typeface="Arial"/>
              </a:rPr>
              <a:t>partners</a:t>
            </a:r>
            <a:endParaRPr sz="533" b="1" kern="0">
              <a:solidFill>
                <a:srgbClr val="FFFFFF"/>
              </a:solidFill>
              <a:latin typeface="Arial"/>
              <a:ea typeface="Arial"/>
              <a:cs typeface="Arial"/>
              <a:sym typeface="Arial"/>
            </a:endParaRPr>
          </a:p>
        </p:txBody>
      </p:sp>
      <p:sp>
        <p:nvSpPr>
          <p:cNvPr id="195" name="Google Shape;195;p23"/>
          <p:cNvSpPr txBox="1"/>
          <p:nvPr/>
        </p:nvSpPr>
        <p:spPr>
          <a:xfrm>
            <a:off x="1548593" y="2584832"/>
            <a:ext cx="741600" cy="451287"/>
          </a:xfrm>
          <a:prstGeom prst="rect">
            <a:avLst/>
          </a:prstGeom>
          <a:noFill/>
          <a:ln>
            <a:noFill/>
          </a:ln>
        </p:spPr>
        <p:txBody>
          <a:bodyPr spcFirstLastPara="1" wrap="square" lIns="121900" tIns="60933" rIns="121900" bIns="60933" anchor="t" anchorCtr="0">
            <a:spAutoFit/>
          </a:bodyPr>
          <a:lstStyle/>
          <a:p>
            <a:pPr defTabSz="1219170">
              <a:buClr>
                <a:srgbClr val="000000"/>
              </a:buClr>
            </a:pPr>
            <a:r>
              <a:rPr lang="en" sz="533" b="1" kern="0">
                <a:solidFill>
                  <a:srgbClr val="FFFFFF"/>
                </a:solidFill>
                <a:latin typeface="Arial"/>
                <a:ea typeface="Arial"/>
                <a:cs typeface="Arial"/>
                <a:sym typeface="Arial"/>
              </a:rPr>
              <a:t>Resource exchange</a:t>
            </a:r>
            <a:endParaRPr sz="1867" kern="0">
              <a:solidFill>
                <a:srgbClr val="000000"/>
              </a:solidFill>
              <a:latin typeface="Arial"/>
              <a:cs typeface="Arial"/>
              <a:sym typeface="Arial"/>
            </a:endParaRPr>
          </a:p>
          <a:p>
            <a:pPr defTabSz="1219170">
              <a:buClr>
                <a:srgbClr val="000000"/>
              </a:buClr>
            </a:pPr>
            <a:endParaRPr sz="1067" kern="0">
              <a:solidFill>
                <a:srgbClr val="000000"/>
              </a:solidFill>
              <a:latin typeface="Arial"/>
              <a:ea typeface="Arial"/>
              <a:cs typeface="Arial"/>
              <a:sym typeface="Arial"/>
            </a:endParaRPr>
          </a:p>
        </p:txBody>
      </p:sp>
      <p:sp>
        <p:nvSpPr>
          <p:cNvPr id="196" name="Google Shape;196;p23"/>
          <p:cNvSpPr txBox="1"/>
          <p:nvPr/>
        </p:nvSpPr>
        <p:spPr>
          <a:xfrm>
            <a:off x="4746288" y="1855799"/>
            <a:ext cx="1292800" cy="213600"/>
          </a:xfrm>
          <a:prstGeom prst="rect">
            <a:avLst/>
          </a:prstGeom>
          <a:noFill/>
          <a:ln>
            <a:noFill/>
          </a:ln>
        </p:spPr>
        <p:txBody>
          <a:bodyPr spcFirstLastPara="1" wrap="square" lIns="121900" tIns="121900" rIns="121900" bIns="121900" anchor="b" anchorCtr="0">
            <a:noAutofit/>
          </a:bodyPr>
          <a:lstStyle/>
          <a:p>
            <a:pPr defTabSz="1219170">
              <a:buClr>
                <a:srgbClr val="000000"/>
              </a:buClr>
              <a:buSzPts val="1100"/>
            </a:pPr>
            <a:r>
              <a:rPr lang="en" sz="667" b="1" kern="0">
                <a:solidFill>
                  <a:srgbClr val="595959"/>
                </a:solidFill>
                <a:latin typeface="Arial"/>
                <a:ea typeface="Arial"/>
                <a:cs typeface="Arial"/>
                <a:sym typeface="Arial"/>
              </a:rPr>
              <a:t>Trade and</a:t>
            </a:r>
            <a:endParaRPr sz="667" b="1" kern="0">
              <a:solidFill>
                <a:srgbClr val="595959"/>
              </a:solidFill>
              <a:latin typeface="Arial"/>
              <a:ea typeface="Arial"/>
              <a:cs typeface="Arial"/>
              <a:sym typeface="Arial"/>
            </a:endParaRPr>
          </a:p>
          <a:p>
            <a:pPr defTabSz="1219170">
              <a:buClr>
                <a:srgbClr val="000000"/>
              </a:buClr>
              <a:buSzPts val="1100"/>
            </a:pPr>
            <a:r>
              <a:rPr lang="en" sz="667" b="1" kern="0">
                <a:solidFill>
                  <a:srgbClr val="595959"/>
                </a:solidFill>
                <a:latin typeface="Arial"/>
                <a:ea typeface="Arial"/>
                <a:cs typeface="Arial"/>
                <a:sym typeface="Arial"/>
              </a:rPr>
              <a:t>Collaboration</a:t>
            </a:r>
            <a:endParaRPr sz="667" b="1" kern="0">
              <a:solidFill>
                <a:srgbClr val="595959"/>
              </a:solidFill>
              <a:latin typeface="Arial"/>
              <a:ea typeface="Arial"/>
              <a:cs typeface="Arial"/>
              <a:sym typeface="Arial"/>
            </a:endParaRPr>
          </a:p>
        </p:txBody>
      </p:sp>
      <p:cxnSp>
        <p:nvCxnSpPr>
          <p:cNvPr id="197" name="Google Shape;197;p23"/>
          <p:cNvCxnSpPr/>
          <p:nvPr/>
        </p:nvCxnSpPr>
        <p:spPr>
          <a:xfrm>
            <a:off x="5787219" y="5242639"/>
            <a:ext cx="303600" cy="375200"/>
          </a:xfrm>
          <a:prstGeom prst="straightConnector1">
            <a:avLst/>
          </a:prstGeom>
          <a:noFill/>
          <a:ln w="9525" cap="flat" cmpd="sng">
            <a:solidFill>
              <a:schemeClr val="dk2"/>
            </a:solidFill>
            <a:prstDash val="solid"/>
            <a:round/>
            <a:headEnd type="stealth" w="med" len="med"/>
            <a:tailEnd type="stealth" w="med" len="med"/>
          </a:ln>
        </p:spPr>
      </p:cxnSp>
      <p:sp>
        <p:nvSpPr>
          <p:cNvPr id="198" name="Google Shape;198;p23"/>
          <p:cNvSpPr txBox="1"/>
          <p:nvPr/>
        </p:nvSpPr>
        <p:spPr>
          <a:xfrm>
            <a:off x="9250367" y="3786167"/>
            <a:ext cx="1855600" cy="5564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200" b="1" kern="0">
                <a:solidFill>
                  <a:srgbClr val="595959"/>
                </a:solidFill>
                <a:latin typeface="Arial"/>
                <a:cs typeface="Arial"/>
                <a:sym typeface="Arial"/>
              </a:rPr>
              <a:t>Community</a:t>
            </a:r>
            <a:endParaRPr sz="1200" b="1" kern="0">
              <a:solidFill>
                <a:srgbClr val="595959"/>
              </a:solidFill>
              <a:latin typeface="Arial"/>
              <a:cs typeface="Arial"/>
              <a:sym typeface="Arial"/>
            </a:endParaRPr>
          </a:p>
        </p:txBody>
      </p:sp>
      <p:sp>
        <p:nvSpPr>
          <p:cNvPr id="199" name="Google Shape;199;p23"/>
          <p:cNvSpPr/>
          <p:nvPr/>
        </p:nvSpPr>
        <p:spPr>
          <a:xfrm>
            <a:off x="8946767" y="2696367"/>
            <a:ext cx="303600" cy="2912800"/>
          </a:xfrm>
          <a:prstGeom prst="rightBracket">
            <a:avLst>
              <a:gd name="adj" fmla="val 8333"/>
            </a:avLst>
          </a:prstGeom>
          <a:noFill/>
          <a:ln w="9525" cap="flat" cmpd="sng">
            <a:solidFill>
              <a:srgbClr val="97B4C5"/>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97B4C5"/>
              </a:solidFill>
              <a:latin typeface="Arial"/>
              <a:cs typeface="Arial"/>
              <a:sym typeface="Arial"/>
            </a:endParaRPr>
          </a:p>
        </p:txBody>
      </p:sp>
      <p:sp>
        <p:nvSpPr>
          <p:cNvPr id="200" name="Google Shape;200;p23"/>
          <p:cNvSpPr txBox="1"/>
          <p:nvPr/>
        </p:nvSpPr>
        <p:spPr>
          <a:xfrm>
            <a:off x="6096000" y="5966567"/>
            <a:ext cx="952800" cy="5564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800" b="1" kern="0">
                <a:solidFill>
                  <a:srgbClr val="FFFFFF"/>
                </a:solidFill>
                <a:latin typeface="Arial"/>
                <a:cs typeface="Arial"/>
                <a:sym typeface="Arial"/>
              </a:rPr>
              <a:t>Neighbouring Community</a:t>
            </a:r>
            <a:endParaRPr sz="800" b="1" kern="0">
              <a:solidFill>
                <a:srgbClr val="FFFFFF"/>
              </a:solidFill>
              <a:latin typeface="Arial"/>
              <a:cs typeface="Arial"/>
              <a:sym typeface="Arial"/>
            </a:endParaRPr>
          </a:p>
        </p:txBody>
      </p:sp>
      <p:cxnSp>
        <p:nvCxnSpPr>
          <p:cNvPr id="201" name="Google Shape;201;p23"/>
          <p:cNvCxnSpPr>
            <a:endCxn id="184" idx="3"/>
          </p:cNvCxnSpPr>
          <p:nvPr/>
        </p:nvCxnSpPr>
        <p:spPr>
          <a:xfrm>
            <a:off x="5832551" y="5189364"/>
            <a:ext cx="1939200" cy="107200"/>
          </a:xfrm>
          <a:prstGeom prst="straightConnector1">
            <a:avLst/>
          </a:prstGeom>
          <a:noFill/>
          <a:ln w="9525" cap="flat" cmpd="sng">
            <a:solidFill>
              <a:schemeClr val="accent5"/>
            </a:solidFill>
            <a:prstDash val="solid"/>
            <a:round/>
            <a:headEnd type="stealth" w="med" len="med"/>
            <a:tailEnd type="none" w="sm" len="sm"/>
          </a:ln>
        </p:spPr>
      </p:cxnSp>
      <p:cxnSp>
        <p:nvCxnSpPr>
          <p:cNvPr id="202" name="Google Shape;202;p23"/>
          <p:cNvCxnSpPr>
            <a:endCxn id="160" idx="3"/>
          </p:cNvCxnSpPr>
          <p:nvPr/>
        </p:nvCxnSpPr>
        <p:spPr>
          <a:xfrm rot="10800000" flipH="1">
            <a:off x="5470051" y="1789839"/>
            <a:ext cx="2294400" cy="1422800"/>
          </a:xfrm>
          <a:prstGeom prst="straightConnector1">
            <a:avLst/>
          </a:prstGeom>
          <a:noFill/>
          <a:ln w="9525" cap="flat" cmpd="sng">
            <a:solidFill>
              <a:schemeClr val="accent5"/>
            </a:solidFill>
            <a:prstDash val="solid"/>
            <a:round/>
            <a:headEnd type="stealth" w="med" len="med"/>
            <a:tailEnd type="none" w="sm" len="sm"/>
          </a:ln>
        </p:spPr>
      </p:cxnSp>
      <p:cxnSp>
        <p:nvCxnSpPr>
          <p:cNvPr id="203" name="Google Shape;203;p23"/>
          <p:cNvCxnSpPr>
            <a:endCxn id="162" idx="3"/>
          </p:cNvCxnSpPr>
          <p:nvPr/>
        </p:nvCxnSpPr>
        <p:spPr>
          <a:xfrm rot="10800000" flipH="1">
            <a:off x="5984851" y="3786172"/>
            <a:ext cx="1779600" cy="733200"/>
          </a:xfrm>
          <a:prstGeom prst="straightConnector1">
            <a:avLst/>
          </a:prstGeom>
          <a:noFill/>
          <a:ln w="9525" cap="flat" cmpd="sng">
            <a:solidFill>
              <a:schemeClr val="accent5"/>
            </a:solidFill>
            <a:prstDash val="solid"/>
            <a:round/>
            <a:headEnd type="stealth" w="med" len="med"/>
            <a:tailEnd type="none" w="sm" len="sm"/>
          </a:ln>
        </p:spPr>
      </p:cxnSp>
      <p:cxnSp>
        <p:nvCxnSpPr>
          <p:cNvPr id="204" name="Google Shape;204;p23"/>
          <p:cNvCxnSpPr>
            <a:endCxn id="161" idx="3"/>
          </p:cNvCxnSpPr>
          <p:nvPr/>
        </p:nvCxnSpPr>
        <p:spPr>
          <a:xfrm rot="10800000" flipH="1">
            <a:off x="5908851" y="3044421"/>
            <a:ext cx="1855600" cy="1032000"/>
          </a:xfrm>
          <a:prstGeom prst="straightConnector1">
            <a:avLst/>
          </a:prstGeom>
          <a:noFill/>
          <a:ln w="9525" cap="flat" cmpd="sng">
            <a:solidFill>
              <a:schemeClr val="accent5"/>
            </a:solidFill>
            <a:prstDash val="solid"/>
            <a:round/>
            <a:headEnd type="stealth" w="med" len="med"/>
            <a:tailEnd type="none" w="sm" len="sm"/>
          </a:ln>
        </p:spPr>
      </p:cxnSp>
      <p:cxnSp>
        <p:nvCxnSpPr>
          <p:cNvPr id="205" name="Google Shape;205;p23"/>
          <p:cNvCxnSpPr>
            <a:endCxn id="163" idx="3"/>
          </p:cNvCxnSpPr>
          <p:nvPr/>
        </p:nvCxnSpPr>
        <p:spPr>
          <a:xfrm rot="10800000" flipH="1">
            <a:off x="5843251" y="4485937"/>
            <a:ext cx="1921200" cy="450800"/>
          </a:xfrm>
          <a:prstGeom prst="straightConnector1">
            <a:avLst/>
          </a:prstGeom>
          <a:noFill/>
          <a:ln w="9525" cap="flat" cmpd="sng">
            <a:solidFill>
              <a:schemeClr val="accent5"/>
            </a:solidFill>
            <a:prstDash val="solid"/>
            <a:round/>
            <a:headEnd type="stealth" w="med" len="med"/>
            <a:tailEnd type="none" w="sm" len="sm"/>
          </a:ln>
        </p:spPr>
      </p:cxnSp>
      <p:pic>
        <p:nvPicPr>
          <p:cNvPr id="206" name="Google Shape;206;p23"/>
          <p:cNvPicPr preferRelativeResize="0"/>
          <p:nvPr/>
        </p:nvPicPr>
        <p:blipFill rotWithShape="1">
          <a:blip r:embed="rId4">
            <a:alphaModFix/>
          </a:blip>
          <a:srcRect/>
          <a:stretch/>
        </p:blipFill>
        <p:spPr>
          <a:xfrm>
            <a:off x="2383567" y="1165011"/>
            <a:ext cx="5144717" cy="5144723"/>
          </a:xfrm>
          <a:prstGeom prst="rect">
            <a:avLst/>
          </a:prstGeom>
          <a:noFill/>
          <a:ln>
            <a:noFill/>
          </a:ln>
        </p:spPr>
      </p:pic>
      <p:sp>
        <p:nvSpPr>
          <p:cNvPr id="207" name="Google Shape;207;p23"/>
          <p:cNvSpPr/>
          <p:nvPr/>
        </p:nvSpPr>
        <p:spPr>
          <a:xfrm>
            <a:off x="7703044" y="1966213"/>
            <a:ext cx="441200" cy="445600"/>
          </a:xfrm>
          <a:prstGeom prst="ellipse">
            <a:avLst/>
          </a:prstGeom>
          <a:solidFill>
            <a:srgbClr val="DCD585"/>
          </a:solidFill>
          <a:ln>
            <a:noFill/>
          </a:ln>
        </p:spPr>
        <p:txBody>
          <a:bodyPr spcFirstLastPara="1" wrap="square" lIns="121900" tIns="121900" rIns="121900" bIns="121900" anchor="ctr" anchorCtr="0">
            <a:noAutofit/>
          </a:bodyPr>
          <a:lstStyle/>
          <a:p>
            <a:pPr algn="ctr" defTabSz="1219170">
              <a:buClr>
                <a:srgbClr val="000000"/>
              </a:buClr>
              <a:buSzPts val="1400"/>
            </a:pPr>
            <a:endParaRPr sz="1867" kern="0">
              <a:solidFill>
                <a:srgbClr val="000000"/>
              </a:solidFill>
              <a:latin typeface="Arial"/>
              <a:ea typeface="Arial"/>
              <a:cs typeface="Arial"/>
              <a:sym typeface="Arial"/>
            </a:endParaRPr>
          </a:p>
        </p:txBody>
      </p:sp>
      <p:cxnSp>
        <p:nvCxnSpPr>
          <p:cNvPr id="208" name="Google Shape;208;p23"/>
          <p:cNvCxnSpPr>
            <a:endCxn id="207" idx="3"/>
          </p:cNvCxnSpPr>
          <p:nvPr/>
        </p:nvCxnSpPr>
        <p:spPr>
          <a:xfrm rot="10800000" flipH="1">
            <a:off x="6434056" y="2346557"/>
            <a:ext cx="1333600" cy="791200"/>
          </a:xfrm>
          <a:prstGeom prst="straightConnector1">
            <a:avLst/>
          </a:prstGeom>
          <a:noFill/>
          <a:ln w="9525" cap="flat" cmpd="sng">
            <a:solidFill>
              <a:srgbClr val="0097A7"/>
            </a:solidFill>
            <a:prstDash val="solid"/>
            <a:round/>
            <a:headEnd type="stealth" w="med" len="med"/>
            <a:tailEnd type="none" w="sm" len="sm"/>
          </a:ln>
        </p:spPr>
      </p:cxnSp>
      <p:sp>
        <p:nvSpPr>
          <p:cNvPr id="209" name="Google Shape;209;p23"/>
          <p:cNvSpPr txBox="1"/>
          <p:nvPr/>
        </p:nvSpPr>
        <p:spPr>
          <a:xfrm>
            <a:off x="8229569" y="1992540"/>
            <a:ext cx="1362000" cy="327200"/>
          </a:xfrm>
          <a:prstGeom prst="rect">
            <a:avLst/>
          </a:prstGeom>
          <a:noFill/>
          <a:ln>
            <a:noFill/>
          </a:ln>
        </p:spPr>
        <p:txBody>
          <a:bodyPr spcFirstLastPara="1" wrap="square" lIns="121900" tIns="121900" rIns="121900" bIns="121900" anchor="t" anchorCtr="0">
            <a:noAutofit/>
          </a:bodyPr>
          <a:lstStyle/>
          <a:p>
            <a:pPr defTabSz="1219170">
              <a:lnSpc>
                <a:spcPct val="150000"/>
              </a:lnSpc>
              <a:buClr>
                <a:srgbClr val="000000"/>
              </a:buClr>
              <a:buSzPts val="275"/>
            </a:pPr>
            <a:r>
              <a:rPr lang="en" sz="1200" b="1" kern="0">
                <a:solidFill>
                  <a:srgbClr val="595959"/>
                </a:solidFill>
                <a:latin typeface="Arial"/>
                <a:cs typeface="Arial"/>
                <a:sym typeface="Arial"/>
              </a:rPr>
              <a:t>Seasons</a:t>
            </a:r>
            <a:endParaRPr sz="1200" b="1" kern="0">
              <a:solidFill>
                <a:srgbClr val="595959"/>
              </a:solidFill>
              <a:latin typeface="Arial"/>
              <a:cs typeface="Arial"/>
              <a:sym typeface="Arial"/>
            </a:endParaRPr>
          </a:p>
        </p:txBody>
      </p:sp>
      <p:sp>
        <p:nvSpPr>
          <p:cNvPr id="210" name="Google Shape;210;p23"/>
          <p:cNvSpPr txBox="1"/>
          <p:nvPr/>
        </p:nvSpPr>
        <p:spPr>
          <a:xfrm>
            <a:off x="508433" y="1287834"/>
            <a:ext cx="3996400" cy="505804"/>
          </a:xfrm>
          <a:prstGeom prst="rect">
            <a:avLst/>
          </a:prstGeom>
          <a:noFill/>
          <a:ln>
            <a:noFill/>
          </a:ln>
        </p:spPr>
        <p:txBody>
          <a:bodyPr spcFirstLastPara="1" wrap="square" lIns="121900" tIns="121900" rIns="121900" bIns="121900" anchor="t" anchorCtr="0">
            <a:spAutoFit/>
          </a:bodyPr>
          <a:lstStyle/>
          <a:p>
            <a:pPr defTabSz="1219170">
              <a:lnSpc>
                <a:spcPct val="115000"/>
              </a:lnSpc>
              <a:buClr>
                <a:srgbClr val="000000"/>
              </a:buClr>
              <a:buSzPts val="1100"/>
            </a:pPr>
            <a:r>
              <a:rPr lang="en" sz="1467" kern="0">
                <a:solidFill>
                  <a:srgbClr val="526873"/>
                </a:solidFill>
                <a:latin typeface="Libre Franklin Medium"/>
                <a:ea typeface="Libre Franklin Medium"/>
                <a:cs typeface="Libre Franklin Medium"/>
                <a:sym typeface="Libre Franklin Medium"/>
              </a:rPr>
              <a:t>Ngapartji Ngapartji</a:t>
            </a:r>
            <a:endParaRPr sz="1467" kern="0">
              <a:solidFill>
                <a:srgbClr val="526873"/>
              </a:solidFill>
              <a:latin typeface="Libre Franklin Medium"/>
              <a:ea typeface="Libre Franklin Medium"/>
              <a:cs typeface="Libre Franklin Medium"/>
              <a:sym typeface="Libre Franklin Medium"/>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9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9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9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9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9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9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9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9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9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0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07"/>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08"/>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215" name="Google Shape;215;p24"/>
          <p:cNvPicPr preferRelativeResize="0"/>
          <p:nvPr/>
        </p:nvPicPr>
        <p:blipFill rotWithShape="1">
          <a:blip r:embed="rId3">
            <a:alphaModFix amt="68000"/>
          </a:blip>
          <a:srcRect t="2117" b="13508"/>
          <a:stretch/>
        </p:blipFill>
        <p:spPr>
          <a:xfrm>
            <a:off x="0" y="1"/>
            <a:ext cx="12192000" cy="6858001"/>
          </a:xfrm>
          <a:prstGeom prst="rect">
            <a:avLst/>
          </a:prstGeom>
          <a:noFill/>
          <a:ln>
            <a:noFill/>
          </a:ln>
        </p:spPr>
      </p:pic>
      <p:sp>
        <p:nvSpPr>
          <p:cNvPr id="216" name="Google Shape;216;p24"/>
          <p:cNvSpPr txBox="1"/>
          <p:nvPr/>
        </p:nvSpPr>
        <p:spPr>
          <a:xfrm>
            <a:off x="363167" y="164367"/>
            <a:ext cx="9973600" cy="5812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533" b="1" kern="0">
                <a:solidFill>
                  <a:srgbClr val="000000"/>
                </a:solidFill>
                <a:latin typeface="Libre Franklin"/>
                <a:ea typeface="Libre Franklin"/>
                <a:cs typeface="Libre Franklin"/>
                <a:sym typeface="Libre Franklin"/>
              </a:rPr>
              <a:t>The Country Centred Circular Economy ‘S’ Strategies.</a:t>
            </a:r>
            <a:endParaRPr sz="2533" b="1" kern="0">
              <a:solidFill>
                <a:srgbClr val="000000"/>
              </a:solidFill>
              <a:latin typeface="Libre Franklin"/>
              <a:ea typeface="Libre Franklin"/>
              <a:cs typeface="Libre Franklin"/>
              <a:sym typeface="Libre Franklin"/>
            </a:endParaRPr>
          </a:p>
          <a:p>
            <a:pPr defTabSz="1219170">
              <a:buClr>
                <a:srgbClr val="000000"/>
              </a:buClr>
              <a:buSzPts val="1100"/>
            </a:pPr>
            <a:r>
              <a:rPr lang="en" sz="1467" b="1" kern="0">
                <a:solidFill>
                  <a:srgbClr val="000000"/>
                </a:solidFill>
                <a:latin typeface="Libre Franklin"/>
                <a:ea typeface="Libre Franklin"/>
                <a:cs typeface="Libre Franklin"/>
                <a:sym typeface="Libre Franklin"/>
              </a:rPr>
              <a:t>Care for Country and it will Care for you. </a:t>
            </a:r>
            <a:endParaRPr sz="1467" b="1" kern="0">
              <a:solidFill>
                <a:srgbClr val="000000"/>
              </a:solidFill>
              <a:latin typeface="Libre Franklin"/>
              <a:ea typeface="Libre Franklin"/>
              <a:cs typeface="Libre Franklin"/>
              <a:sym typeface="Libre Franklin"/>
            </a:endParaRPr>
          </a:p>
          <a:p>
            <a:pPr defTabSz="1219170">
              <a:buClr>
                <a:srgbClr val="000000"/>
              </a:buClr>
              <a:buSzPts val="1100"/>
            </a:pPr>
            <a:endParaRPr sz="1467" b="1" kern="0">
              <a:solidFill>
                <a:srgbClr val="000000"/>
              </a:solidFill>
              <a:latin typeface="Libre Franklin"/>
              <a:ea typeface="Libre Franklin"/>
              <a:cs typeface="Libre Franklin"/>
              <a:sym typeface="Libre Franklin"/>
            </a:endParaRPr>
          </a:p>
          <a:p>
            <a:pPr defTabSz="1219170">
              <a:buClr>
                <a:srgbClr val="000000"/>
              </a:buClr>
            </a:pPr>
            <a:endParaRPr sz="1867" b="1" kern="0">
              <a:solidFill>
                <a:srgbClr val="202124"/>
              </a:solidFill>
              <a:latin typeface="Libre Franklin"/>
              <a:ea typeface="Libre Franklin"/>
              <a:cs typeface="Libre Franklin"/>
              <a:sym typeface="Libre Franklin"/>
            </a:endParaRPr>
          </a:p>
          <a:p>
            <a:pPr defTabSz="1219170">
              <a:buClr>
                <a:srgbClr val="000000"/>
              </a:buClr>
            </a:pPr>
            <a:endParaRPr sz="1600" b="1" kern="0">
              <a:solidFill>
                <a:srgbClr val="595959"/>
              </a:solidFill>
              <a:latin typeface="Libre Franklin"/>
              <a:ea typeface="Libre Franklin"/>
              <a:cs typeface="Libre Franklin"/>
              <a:sym typeface="Libre Franklin"/>
            </a:endParaRPr>
          </a:p>
          <a:p>
            <a:pPr defTabSz="1219170">
              <a:buClr>
                <a:srgbClr val="000000"/>
              </a:buClr>
            </a:pPr>
            <a:endParaRPr sz="1600" b="1" kern="0">
              <a:solidFill>
                <a:srgbClr val="595959"/>
              </a:solidFill>
              <a:latin typeface="Libre Franklin"/>
              <a:ea typeface="Libre Franklin"/>
              <a:cs typeface="Libre Franklin"/>
              <a:sym typeface="Libre Franklin"/>
            </a:endParaRPr>
          </a:p>
          <a:p>
            <a:pPr defTabSz="1219170">
              <a:buClr>
                <a:srgbClr val="000000"/>
              </a:buClr>
            </a:pPr>
            <a:endParaRPr sz="1600" b="1" kern="0">
              <a:solidFill>
                <a:srgbClr val="595959"/>
              </a:solidFill>
              <a:latin typeface="Libre Franklin"/>
              <a:ea typeface="Libre Franklin"/>
              <a:cs typeface="Libre Franklin"/>
              <a:sym typeface="Libre Franklin"/>
            </a:endParaRPr>
          </a:p>
          <a:p>
            <a:pPr defTabSz="1219170">
              <a:buClr>
                <a:srgbClr val="000000"/>
              </a:buClr>
            </a:pPr>
            <a:endParaRPr sz="1600" b="1" kern="0">
              <a:solidFill>
                <a:srgbClr val="595959"/>
              </a:solidFill>
              <a:latin typeface="Libre Franklin"/>
              <a:ea typeface="Libre Franklin"/>
              <a:cs typeface="Libre Franklin"/>
              <a:sym typeface="Libre Franklin"/>
            </a:endParaRPr>
          </a:p>
          <a:p>
            <a:pPr defTabSz="1219170">
              <a:buClr>
                <a:srgbClr val="000000"/>
              </a:buClr>
            </a:pPr>
            <a:endParaRPr sz="1600" b="1" kern="0">
              <a:solidFill>
                <a:srgbClr val="595959"/>
              </a:solidFill>
              <a:latin typeface="Libre Franklin"/>
              <a:ea typeface="Libre Franklin"/>
              <a:cs typeface="Libre Franklin"/>
              <a:sym typeface="Libre Franklin"/>
            </a:endParaRPr>
          </a:p>
          <a:p>
            <a:pPr defTabSz="1219170">
              <a:buClr>
                <a:srgbClr val="000000"/>
              </a:buClr>
            </a:pPr>
            <a:endParaRPr sz="1867" b="1" kern="0">
              <a:solidFill>
                <a:srgbClr val="000000"/>
              </a:solidFill>
              <a:latin typeface="Libre Franklin"/>
              <a:ea typeface="Libre Franklin"/>
              <a:cs typeface="Libre Franklin"/>
              <a:sym typeface="Libre Franklin"/>
            </a:endParaRPr>
          </a:p>
        </p:txBody>
      </p:sp>
      <p:sp>
        <p:nvSpPr>
          <p:cNvPr id="217" name="Google Shape;217;p24"/>
          <p:cNvSpPr txBox="1"/>
          <p:nvPr/>
        </p:nvSpPr>
        <p:spPr>
          <a:xfrm>
            <a:off x="1316367" y="1028867"/>
            <a:ext cx="7720800" cy="1592800"/>
          </a:xfrm>
          <a:prstGeom prst="rect">
            <a:avLst/>
          </a:prstGeom>
          <a:noFill/>
          <a:ln>
            <a:noFill/>
          </a:ln>
        </p:spPr>
        <p:txBody>
          <a:bodyPr spcFirstLastPara="1" wrap="square" lIns="121900" tIns="121900" rIns="121900" bIns="121900" anchor="t" anchorCtr="0">
            <a:noAutofit/>
          </a:bodyPr>
          <a:lstStyle/>
          <a:p>
            <a:pPr defTabSz="1219170">
              <a:buClr>
                <a:srgbClr val="000000"/>
              </a:buClr>
              <a:buSzPts val="800"/>
            </a:pPr>
            <a:endParaRPr sz="1200" kern="0">
              <a:solidFill>
                <a:srgbClr val="0097A7"/>
              </a:solidFill>
              <a:latin typeface="Libre Franklin Medium"/>
              <a:ea typeface="Libre Franklin Medium"/>
              <a:cs typeface="Libre Franklin Medium"/>
              <a:sym typeface="Libre Franklin Medium"/>
            </a:endParaRPr>
          </a:p>
          <a:p>
            <a:pPr defTabSz="1219170">
              <a:lnSpc>
                <a:spcPct val="150000"/>
              </a:lnSpc>
              <a:buClr>
                <a:srgbClr val="000000"/>
              </a:buClr>
              <a:buSzPts val="600"/>
            </a:pPr>
            <a:r>
              <a:rPr lang="en" sz="1067" b="1" kern="0">
                <a:solidFill>
                  <a:srgbClr val="000000"/>
                </a:solidFill>
                <a:latin typeface="Arial"/>
                <a:ea typeface="Arial"/>
                <a:cs typeface="Arial"/>
                <a:sym typeface="Arial"/>
              </a:rPr>
              <a:t>C01. Stewardship - </a:t>
            </a:r>
            <a:r>
              <a:rPr lang="en" sz="1067" kern="0">
                <a:solidFill>
                  <a:srgbClr val="000000"/>
                </a:solidFill>
                <a:latin typeface="Arial"/>
                <a:ea typeface="Arial"/>
                <a:cs typeface="Arial"/>
                <a:sym typeface="Arial"/>
              </a:rPr>
              <a:t>An obligation to care for Country. Not to be cruel. Moderate use of resources.</a:t>
            </a:r>
            <a:endParaRPr sz="1067" kern="0">
              <a:solidFill>
                <a:srgbClr val="000000"/>
              </a:solidFill>
              <a:latin typeface="Arial"/>
              <a:ea typeface="Arial"/>
              <a:cs typeface="Arial"/>
              <a:sym typeface="Arial"/>
            </a:endParaRPr>
          </a:p>
          <a:p>
            <a:pPr defTabSz="1219170">
              <a:lnSpc>
                <a:spcPct val="150000"/>
              </a:lnSpc>
              <a:buClr>
                <a:srgbClr val="000000"/>
              </a:buClr>
              <a:buSzPts val="600"/>
            </a:pPr>
            <a:r>
              <a:rPr lang="en" sz="1067" b="1" kern="0">
                <a:solidFill>
                  <a:srgbClr val="000000"/>
                </a:solidFill>
                <a:latin typeface="Arial"/>
                <a:ea typeface="Arial"/>
                <a:cs typeface="Arial"/>
                <a:sym typeface="Arial"/>
              </a:rPr>
              <a:t>C02. Seasons</a:t>
            </a:r>
            <a:r>
              <a:rPr lang="en" sz="1067" kern="0">
                <a:solidFill>
                  <a:srgbClr val="000000"/>
                </a:solidFill>
                <a:latin typeface="Arial"/>
                <a:ea typeface="Arial"/>
                <a:cs typeface="Arial"/>
                <a:sym typeface="Arial"/>
              </a:rPr>
              <a:t> - Understand Seasonal indicators and considerations.</a:t>
            </a:r>
            <a:endParaRPr sz="1067" kern="0">
              <a:solidFill>
                <a:srgbClr val="000000"/>
              </a:solidFill>
              <a:latin typeface="Arial"/>
              <a:ea typeface="Arial"/>
              <a:cs typeface="Arial"/>
              <a:sym typeface="Arial"/>
            </a:endParaRPr>
          </a:p>
          <a:p>
            <a:pPr defTabSz="1219170">
              <a:lnSpc>
                <a:spcPct val="150000"/>
              </a:lnSpc>
              <a:buClr>
                <a:srgbClr val="000000"/>
              </a:buClr>
              <a:buSzPts val="600"/>
            </a:pPr>
            <a:r>
              <a:rPr lang="en" sz="1067" b="1" kern="0">
                <a:solidFill>
                  <a:srgbClr val="000000"/>
                </a:solidFill>
                <a:latin typeface="Arial"/>
                <a:ea typeface="Arial"/>
                <a:cs typeface="Arial"/>
                <a:sym typeface="Arial"/>
              </a:rPr>
              <a:t>C03. Species </a:t>
            </a:r>
            <a:r>
              <a:rPr lang="en" sz="1067" kern="0">
                <a:solidFill>
                  <a:srgbClr val="000000"/>
                </a:solidFill>
                <a:latin typeface="Arial"/>
                <a:ea typeface="Arial"/>
                <a:cs typeface="Arial"/>
                <a:sym typeface="Arial"/>
              </a:rPr>
              <a:t>- Know local Species and ecosystem relationships. Local species as Participants.</a:t>
            </a:r>
            <a:endParaRPr sz="1067" kern="0">
              <a:solidFill>
                <a:srgbClr val="000000"/>
              </a:solidFill>
              <a:latin typeface="Arial"/>
              <a:ea typeface="Arial"/>
              <a:cs typeface="Arial"/>
              <a:sym typeface="Arial"/>
            </a:endParaRPr>
          </a:p>
          <a:p>
            <a:pPr defTabSz="1219170">
              <a:lnSpc>
                <a:spcPct val="150000"/>
              </a:lnSpc>
              <a:buClr>
                <a:srgbClr val="000000"/>
              </a:buClr>
              <a:buSzPts val="600"/>
            </a:pPr>
            <a:r>
              <a:rPr lang="en" sz="1067" b="1" kern="0">
                <a:solidFill>
                  <a:srgbClr val="000000"/>
                </a:solidFill>
                <a:latin typeface="Arial"/>
                <a:ea typeface="Arial"/>
                <a:cs typeface="Arial"/>
                <a:sym typeface="Arial"/>
              </a:rPr>
              <a:t>C04. Source </a:t>
            </a:r>
            <a:r>
              <a:rPr lang="en" sz="1067" kern="0">
                <a:solidFill>
                  <a:srgbClr val="000000"/>
                </a:solidFill>
                <a:latin typeface="Arial"/>
                <a:ea typeface="Arial"/>
                <a:cs typeface="Arial"/>
                <a:sym typeface="Arial"/>
              </a:rPr>
              <a:t>- Identify indigenous sustainable Sources. E.g. Original water tables.</a:t>
            </a:r>
            <a:endParaRPr sz="1067" b="1" kern="0">
              <a:solidFill>
                <a:srgbClr val="000000"/>
              </a:solidFill>
              <a:latin typeface="Arial"/>
              <a:ea typeface="Arial"/>
              <a:cs typeface="Arial"/>
              <a:sym typeface="Arial"/>
            </a:endParaRPr>
          </a:p>
          <a:p>
            <a:pPr defTabSz="1219170">
              <a:lnSpc>
                <a:spcPct val="150000"/>
              </a:lnSpc>
              <a:buClr>
                <a:srgbClr val="000000"/>
              </a:buClr>
              <a:buSzPts val="600"/>
            </a:pPr>
            <a:r>
              <a:rPr lang="en" sz="1067" b="1" kern="0">
                <a:solidFill>
                  <a:srgbClr val="000000"/>
                </a:solidFill>
                <a:latin typeface="Arial"/>
                <a:ea typeface="Arial"/>
                <a:cs typeface="Arial"/>
                <a:sym typeface="Arial"/>
              </a:rPr>
              <a:t>C05. Sharing </a:t>
            </a:r>
            <a:r>
              <a:rPr lang="en" sz="1067" kern="0">
                <a:solidFill>
                  <a:srgbClr val="000000"/>
                </a:solidFill>
                <a:latin typeface="Arial"/>
                <a:ea typeface="Arial"/>
                <a:cs typeface="Arial"/>
                <a:sym typeface="Arial"/>
              </a:rPr>
              <a:t>- Sharing and Reciprocity. E.g. Share abundant seasonal crops with neighbours.</a:t>
            </a:r>
            <a:endParaRPr sz="1067" kern="0">
              <a:solidFill>
                <a:srgbClr val="000000"/>
              </a:solidFill>
              <a:latin typeface="Arial"/>
              <a:ea typeface="Arial"/>
              <a:cs typeface="Arial"/>
              <a:sym typeface="Arial"/>
            </a:endParaRPr>
          </a:p>
          <a:p>
            <a:pPr defTabSz="1219170">
              <a:lnSpc>
                <a:spcPct val="150000"/>
              </a:lnSpc>
              <a:buClr>
                <a:srgbClr val="000000"/>
              </a:buClr>
              <a:buSzPts val="600"/>
            </a:pPr>
            <a:r>
              <a:rPr lang="en" sz="1067" b="1" kern="0">
                <a:solidFill>
                  <a:srgbClr val="000000"/>
                </a:solidFill>
                <a:latin typeface="Arial"/>
                <a:ea typeface="Arial"/>
                <a:cs typeface="Arial"/>
                <a:sym typeface="Arial"/>
              </a:rPr>
              <a:t>C06. Social Impact</a:t>
            </a:r>
            <a:r>
              <a:rPr lang="en" sz="1067" kern="0">
                <a:solidFill>
                  <a:srgbClr val="000000"/>
                </a:solidFill>
                <a:latin typeface="Arial"/>
                <a:ea typeface="Arial"/>
                <a:cs typeface="Arial"/>
                <a:sym typeface="Arial"/>
              </a:rPr>
              <a:t> - Actions that contribute to societal well-being. </a:t>
            </a:r>
            <a:endParaRPr sz="1067" kern="0">
              <a:solidFill>
                <a:srgbClr val="000000"/>
              </a:solidFill>
              <a:latin typeface="Arial"/>
              <a:ea typeface="Arial"/>
              <a:cs typeface="Arial"/>
              <a:sym typeface="Arial"/>
            </a:endParaRPr>
          </a:p>
          <a:p>
            <a:pPr defTabSz="1219170">
              <a:lnSpc>
                <a:spcPct val="150000"/>
              </a:lnSpc>
              <a:buClr>
                <a:srgbClr val="000000"/>
              </a:buClr>
              <a:buSzPts val="600"/>
            </a:pPr>
            <a:r>
              <a:rPr lang="en" sz="1067" b="1" kern="0">
                <a:solidFill>
                  <a:srgbClr val="000000"/>
                </a:solidFill>
                <a:latin typeface="Arial"/>
                <a:ea typeface="Arial"/>
                <a:cs typeface="Arial"/>
                <a:sym typeface="Arial"/>
              </a:rPr>
              <a:t>C07. Supply chains - </a:t>
            </a:r>
            <a:r>
              <a:rPr lang="en" sz="1067" kern="0">
                <a:solidFill>
                  <a:srgbClr val="000000"/>
                </a:solidFill>
                <a:latin typeface="Arial"/>
                <a:ea typeface="Arial"/>
                <a:cs typeface="Arial"/>
                <a:sym typeface="Arial"/>
              </a:rPr>
              <a:t>Sustainable, regenerative, fair and transparent supply chains. </a:t>
            </a:r>
            <a:endParaRPr sz="1067" kern="0">
              <a:solidFill>
                <a:srgbClr val="000000"/>
              </a:solidFill>
              <a:latin typeface="Arial"/>
              <a:ea typeface="Arial"/>
              <a:cs typeface="Arial"/>
              <a:sym typeface="Arial"/>
            </a:endParaRPr>
          </a:p>
          <a:p>
            <a:pPr defTabSz="1219170">
              <a:lnSpc>
                <a:spcPct val="150000"/>
              </a:lnSpc>
              <a:buClr>
                <a:srgbClr val="000000"/>
              </a:buClr>
              <a:buSzPts val="600"/>
            </a:pPr>
            <a:r>
              <a:rPr lang="en" sz="1067" b="1" kern="0">
                <a:solidFill>
                  <a:srgbClr val="000000"/>
                </a:solidFill>
                <a:latin typeface="Arial"/>
                <a:ea typeface="Arial"/>
                <a:cs typeface="Arial"/>
                <a:sym typeface="Arial"/>
              </a:rPr>
              <a:t>C08. Systems </a:t>
            </a:r>
            <a:r>
              <a:rPr lang="en" sz="1067" kern="0">
                <a:solidFill>
                  <a:srgbClr val="000000"/>
                </a:solidFill>
                <a:latin typeface="Arial"/>
                <a:ea typeface="Arial"/>
                <a:cs typeface="Arial"/>
                <a:sym typeface="Arial"/>
              </a:rPr>
              <a:t>- Systems not Silos. Develop collaborative business systems. </a:t>
            </a:r>
            <a:endParaRPr sz="1067" b="1" kern="0">
              <a:solidFill>
                <a:srgbClr val="000000"/>
              </a:solidFill>
              <a:latin typeface="Arial"/>
              <a:ea typeface="Arial"/>
              <a:cs typeface="Arial"/>
              <a:sym typeface="Arial"/>
            </a:endParaRPr>
          </a:p>
          <a:p>
            <a:pPr defTabSz="1219170">
              <a:lnSpc>
                <a:spcPct val="150000"/>
              </a:lnSpc>
              <a:buClr>
                <a:srgbClr val="000000"/>
              </a:buClr>
              <a:buSzPts val="600"/>
            </a:pPr>
            <a:r>
              <a:rPr lang="en" sz="1067" b="1" kern="0">
                <a:solidFill>
                  <a:srgbClr val="000000"/>
                </a:solidFill>
                <a:latin typeface="Arial"/>
                <a:ea typeface="Arial"/>
                <a:cs typeface="Arial"/>
                <a:sym typeface="Arial"/>
              </a:rPr>
              <a:t>C09. Scale </a:t>
            </a:r>
            <a:r>
              <a:rPr lang="en" sz="1067" kern="0">
                <a:solidFill>
                  <a:srgbClr val="000000"/>
                </a:solidFill>
                <a:latin typeface="Arial"/>
                <a:ea typeface="Arial"/>
                <a:cs typeface="Arial"/>
                <a:sym typeface="Arial"/>
              </a:rPr>
              <a:t>- How does it operate on Country at different scales? Macro, Meso and Micro.</a:t>
            </a:r>
            <a:endParaRPr sz="1067" kern="0">
              <a:solidFill>
                <a:srgbClr val="000000"/>
              </a:solidFill>
              <a:latin typeface="Arial"/>
              <a:ea typeface="Arial"/>
              <a:cs typeface="Arial"/>
              <a:sym typeface="Arial"/>
            </a:endParaRPr>
          </a:p>
          <a:p>
            <a:pPr defTabSz="1219170">
              <a:lnSpc>
                <a:spcPct val="150000"/>
              </a:lnSpc>
              <a:buClr>
                <a:srgbClr val="000000"/>
              </a:buClr>
              <a:buSzPts val="600"/>
            </a:pPr>
            <a:r>
              <a:rPr lang="en" sz="1067" b="1" kern="0">
                <a:solidFill>
                  <a:srgbClr val="000000"/>
                </a:solidFill>
                <a:latin typeface="Arial"/>
                <a:ea typeface="Arial"/>
                <a:cs typeface="Arial"/>
                <a:sym typeface="Arial"/>
              </a:rPr>
              <a:t>C10. Sense and Respond </a:t>
            </a:r>
            <a:r>
              <a:rPr lang="en" sz="1067" kern="0">
                <a:solidFill>
                  <a:srgbClr val="000000"/>
                </a:solidFill>
                <a:latin typeface="Arial"/>
                <a:ea typeface="Arial"/>
                <a:cs typeface="Arial"/>
                <a:sym typeface="Arial"/>
              </a:rPr>
              <a:t>- Feedback Loops. Capture and respond to real needs.</a:t>
            </a:r>
            <a:endParaRPr sz="1067" kern="0">
              <a:solidFill>
                <a:srgbClr val="000000"/>
              </a:solidFill>
              <a:latin typeface="Arial"/>
              <a:ea typeface="Arial"/>
              <a:cs typeface="Arial"/>
              <a:sym typeface="Arial"/>
            </a:endParaRPr>
          </a:p>
          <a:p>
            <a:pPr defTabSz="1219170">
              <a:lnSpc>
                <a:spcPct val="150000"/>
              </a:lnSpc>
              <a:buClr>
                <a:srgbClr val="000000"/>
              </a:buClr>
              <a:buSzPts val="600"/>
            </a:pPr>
            <a:r>
              <a:rPr lang="en" sz="1067" b="1" kern="0">
                <a:solidFill>
                  <a:srgbClr val="000000"/>
                </a:solidFill>
                <a:latin typeface="Arial"/>
                <a:ea typeface="Arial"/>
                <a:cs typeface="Arial"/>
                <a:sym typeface="Arial"/>
              </a:rPr>
              <a:t>C11. Synergy and Time </a:t>
            </a:r>
            <a:r>
              <a:rPr lang="en" sz="1067" kern="0">
                <a:solidFill>
                  <a:srgbClr val="000000"/>
                </a:solidFill>
                <a:latin typeface="Arial"/>
                <a:ea typeface="Arial"/>
                <a:cs typeface="Arial"/>
                <a:sym typeface="Arial"/>
              </a:rPr>
              <a:t>- Take a broader and longer view of time. Yesterday, Today &amp; Tomorrow.</a:t>
            </a:r>
            <a:endParaRPr sz="1067" kern="0">
              <a:solidFill>
                <a:srgbClr val="000000"/>
              </a:solidFill>
              <a:latin typeface="Arial"/>
              <a:ea typeface="Arial"/>
              <a:cs typeface="Arial"/>
              <a:sym typeface="Arial"/>
            </a:endParaRPr>
          </a:p>
          <a:p>
            <a:pPr defTabSz="1219170">
              <a:lnSpc>
                <a:spcPct val="150000"/>
              </a:lnSpc>
              <a:buClr>
                <a:srgbClr val="000000"/>
              </a:buClr>
              <a:buSzPts val="600"/>
            </a:pPr>
            <a:r>
              <a:rPr lang="en" sz="1067" b="1" kern="0">
                <a:solidFill>
                  <a:srgbClr val="000000"/>
                </a:solidFill>
                <a:latin typeface="Arial"/>
                <a:ea typeface="Arial"/>
                <a:cs typeface="Arial"/>
                <a:sym typeface="Arial"/>
              </a:rPr>
              <a:t>C12. Songlines and Stories  </a:t>
            </a:r>
            <a:r>
              <a:rPr lang="en" sz="1067" kern="0">
                <a:solidFill>
                  <a:srgbClr val="000000"/>
                </a:solidFill>
                <a:latin typeface="Arial"/>
                <a:ea typeface="Arial"/>
                <a:cs typeface="Arial"/>
                <a:sym typeface="Arial"/>
              </a:rPr>
              <a:t>- Respect Cultural knowledge and Lore. Seek publicly available information. </a:t>
            </a:r>
            <a:endParaRPr sz="1067" b="1" kern="0">
              <a:solidFill>
                <a:srgbClr val="202124"/>
              </a:solidFill>
              <a:latin typeface="Arial"/>
              <a:ea typeface="Arial"/>
              <a:cs typeface="Arial"/>
              <a:sym typeface="Arial"/>
            </a:endParaRPr>
          </a:p>
          <a:p>
            <a:pPr defTabSz="1219170">
              <a:buClr>
                <a:srgbClr val="000000"/>
              </a:buClr>
              <a:buSzPts val="1800"/>
            </a:pPr>
            <a:endParaRPr sz="2667" kern="0">
              <a:solidFill>
                <a:srgbClr val="595959"/>
              </a:solidFill>
              <a:latin typeface="Arial"/>
              <a:ea typeface="Arial"/>
              <a:cs typeface="Arial"/>
              <a:sym typeface="Arial"/>
            </a:endParaRPr>
          </a:p>
        </p:txBody>
      </p:sp>
      <p:grpSp>
        <p:nvGrpSpPr>
          <p:cNvPr id="218" name="Google Shape;218;p24"/>
          <p:cNvGrpSpPr/>
          <p:nvPr/>
        </p:nvGrpSpPr>
        <p:grpSpPr>
          <a:xfrm>
            <a:off x="354367" y="988173"/>
            <a:ext cx="970795" cy="962000"/>
            <a:chOff x="265775" y="741130"/>
            <a:chExt cx="728096" cy="721500"/>
          </a:xfrm>
        </p:grpSpPr>
        <p:sp>
          <p:nvSpPr>
            <p:cNvPr id="219" name="Google Shape;219;p24"/>
            <p:cNvSpPr/>
            <p:nvPr/>
          </p:nvSpPr>
          <p:spPr>
            <a:xfrm>
              <a:off x="272371" y="741130"/>
              <a:ext cx="721500" cy="721500"/>
            </a:xfrm>
            <a:prstGeom prst="ellipse">
              <a:avLst/>
            </a:prstGeom>
            <a:solidFill>
              <a:srgbClr val="99AA96"/>
            </a:solidFill>
            <a:ln>
              <a:noFill/>
            </a:ln>
          </p:spPr>
          <p:txBody>
            <a:bodyPr spcFirstLastPara="1" wrap="square" lIns="121900" tIns="121900" rIns="121900" bIns="121900" anchor="ctr" anchorCtr="0">
              <a:noAutofit/>
            </a:bodyPr>
            <a:lstStyle/>
            <a:p>
              <a:pPr algn="ctr" defTabSz="1219170">
                <a:buClr>
                  <a:srgbClr val="000000"/>
                </a:buClr>
                <a:buSzPts val="400"/>
              </a:pPr>
              <a:endParaRPr sz="533" b="1" kern="0">
                <a:solidFill>
                  <a:srgbClr val="000000"/>
                </a:solidFill>
                <a:latin typeface="Arial"/>
                <a:ea typeface="Arial"/>
                <a:cs typeface="Arial"/>
                <a:sym typeface="Arial"/>
              </a:endParaRPr>
            </a:p>
          </p:txBody>
        </p:sp>
        <p:sp>
          <p:nvSpPr>
            <p:cNvPr id="220" name="Google Shape;220;p24"/>
            <p:cNvSpPr txBox="1"/>
            <p:nvPr/>
          </p:nvSpPr>
          <p:spPr>
            <a:xfrm>
              <a:off x="265775" y="884703"/>
              <a:ext cx="721500" cy="461768"/>
            </a:xfrm>
            <a:prstGeom prst="rect">
              <a:avLst/>
            </a:prstGeom>
            <a:noFill/>
            <a:ln>
              <a:noFill/>
            </a:ln>
          </p:spPr>
          <p:txBody>
            <a:bodyPr spcFirstLastPara="1" wrap="square" lIns="121900" tIns="60933" rIns="121900" bIns="60933" anchor="t" anchorCtr="0">
              <a:spAutoFit/>
            </a:bodyPr>
            <a:lstStyle/>
            <a:p>
              <a:pPr algn="ctr" defTabSz="1219170">
                <a:buClr>
                  <a:srgbClr val="000000"/>
                </a:buClr>
              </a:pPr>
              <a:r>
                <a:rPr lang="en" sz="1067" b="1" kern="0">
                  <a:solidFill>
                    <a:srgbClr val="FFFFFF"/>
                  </a:solidFill>
                  <a:latin typeface="Arial"/>
                  <a:ea typeface="Arial"/>
                  <a:cs typeface="Arial"/>
                  <a:sym typeface="Arial"/>
                </a:rPr>
                <a:t>Participate</a:t>
              </a:r>
              <a:endParaRPr sz="2267" kern="0">
                <a:solidFill>
                  <a:srgbClr val="000000"/>
                </a:solidFill>
                <a:latin typeface="Arial"/>
                <a:cs typeface="Arial"/>
                <a:sym typeface="Arial"/>
              </a:endParaRPr>
            </a:p>
            <a:p>
              <a:pPr algn="ctr" defTabSz="1219170">
                <a:buClr>
                  <a:srgbClr val="000000"/>
                </a:buClr>
              </a:pPr>
              <a:r>
                <a:rPr lang="en" sz="1067" b="1" kern="0">
                  <a:solidFill>
                    <a:srgbClr val="FFFFFF"/>
                  </a:solidFill>
                  <a:latin typeface="Arial"/>
                  <a:ea typeface="Arial"/>
                  <a:cs typeface="Arial"/>
                  <a:sym typeface="Arial"/>
                </a:rPr>
                <a:t>caring for Country</a:t>
              </a:r>
              <a:endParaRPr sz="2267" kern="0">
                <a:solidFill>
                  <a:srgbClr val="000000"/>
                </a:solidFill>
                <a:latin typeface="Arial"/>
                <a:cs typeface="Arial"/>
                <a:sym typeface="Arial"/>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25"/>
          <p:cNvSpPr/>
          <p:nvPr/>
        </p:nvSpPr>
        <p:spPr>
          <a:xfrm>
            <a:off x="2326012" y="2001655"/>
            <a:ext cx="1082400" cy="1082400"/>
          </a:xfrm>
          <a:prstGeom prst="ellipse">
            <a:avLst/>
          </a:prstGeom>
          <a:solidFill>
            <a:srgbClr val="FDA332"/>
          </a:solidFill>
          <a:ln>
            <a:noFill/>
          </a:ln>
        </p:spPr>
        <p:txBody>
          <a:bodyPr spcFirstLastPara="1" wrap="square" lIns="121900" tIns="121900" rIns="121900" bIns="121900" anchor="ctr" anchorCtr="0">
            <a:noAutofit/>
          </a:bodyPr>
          <a:lstStyle/>
          <a:p>
            <a:pPr algn="ctr" defTabSz="1219170">
              <a:buClr>
                <a:srgbClr val="000000"/>
              </a:buClr>
              <a:buSzPts val="400"/>
            </a:pPr>
            <a:endParaRPr sz="533" b="1" kern="0">
              <a:solidFill>
                <a:srgbClr val="000000"/>
              </a:solidFill>
              <a:latin typeface="Arial"/>
              <a:ea typeface="Arial"/>
              <a:cs typeface="Arial"/>
              <a:sym typeface="Arial"/>
            </a:endParaRPr>
          </a:p>
        </p:txBody>
      </p:sp>
      <p:sp>
        <p:nvSpPr>
          <p:cNvPr id="226" name="Google Shape;226;p25"/>
          <p:cNvSpPr txBox="1"/>
          <p:nvPr/>
        </p:nvSpPr>
        <p:spPr>
          <a:xfrm>
            <a:off x="2326013" y="2224699"/>
            <a:ext cx="1062800" cy="697316"/>
          </a:xfrm>
          <a:prstGeom prst="rect">
            <a:avLst/>
          </a:prstGeom>
          <a:noFill/>
          <a:ln>
            <a:noFill/>
          </a:ln>
        </p:spPr>
        <p:txBody>
          <a:bodyPr spcFirstLastPara="1" wrap="square" lIns="121900" tIns="60933" rIns="121900" bIns="60933" anchor="t" anchorCtr="0">
            <a:spAutoFit/>
          </a:bodyPr>
          <a:lstStyle/>
          <a:p>
            <a:pPr algn="ctr" defTabSz="1219170">
              <a:buClr>
                <a:srgbClr val="000000"/>
              </a:buClr>
            </a:pPr>
            <a:r>
              <a:rPr lang="en" sz="933" b="1" kern="0">
                <a:solidFill>
                  <a:srgbClr val="FFFFFF"/>
                </a:solidFill>
                <a:latin typeface="Arial"/>
                <a:ea typeface="Arial"/>
                <a:cs typeface="Arial"/>
                <a:sym typeface="Arial"/>
              </a:rPr>
              <a:t>Keep products and materials in use</a:t>
            </a:r>
            <a:endParaRPr sz="933" kern="0">
              <a:solidFill>
                <a:srgbClr val="000000"/>
              </a:solidFill>
              <a:latin typeface="Arial"/>
              <a:cs typeface="Arial"/>
              <a:sym typeface="Arial"/>
            </a:endParaRPr>
          </a:p>
        </p:txBody>
      </p:sp>
      <p:sp>
        <p:nvSpPr>
          <p:cNvPr id="227" name="Google Shape;227;p25"/>
          <p:cNvSpPr/>
          <p:nvPr/>
        </p:nvSpPr>
        <p:spPr>
          <a:xfrm>
            <a:off x="849968" y="2022084"/>
            <a:ext cx="1082400" cy="1082400"/>
          </a:xfrm>
          <a:prstGeom prst="ellipse">
            <a:avLst/>
          </a:prstGeom>
          <a:solidFill>
            <a:srgbClr val="029CF7"/>
          </a:solidFill>
          <a:ln>
            <a:noFill/>
          </a:ln>
        </p:spPr>
        <p:txBody>
          <a:bodyPr spcFirstLastPara="1" wrap="square" lIns="121900" tIns="121900" rIns="121900" bIns="121900" anchor="ctr" anchorCtr="0">
            <a:noAutofit/>
          </a:bodyPr>
          <a:lstStyle/>
          <a:p>
            <a:pPr algn="ctr" defTabSz="1219170">
              <a:buClr>
                <a:srgbClr val="000000"/>
              </a:buClr>
              <a:buSzPts val="400"/>
            </a:pPr>
            <a:endParaRPr sz="533" b="1" kern="0">
              <a:solidFill>
                <a:srgbClr val="000000"/>
              </a:solidFill>
              <a:latin typeface="Arial"/>
              <a:ea typeface="Arial"/>
              <a:cs typeface="Arial"/>
              <a:sym typeface="Arial"/>
            </a:endParaRPr>
          </a:p>
        </p:txBody>
      </p:sp>
      <p:sp>
        <p:nvSpPr>
          <p:cNvPr id="228" name="Google Shape;228;p25"/>
          <p:cNvSpPr txBox="1"/>
          <p:nvPr/>
        </p:nvSpPr>
        <p:spPr>
          <a:xfrm>
            <a:off x="913435" y="2283888"/>
            <a:ext cx="955600" cy="553751"/>
          </a:xfrm>
          <a:prstGeom prst="rect">
            <a:avLst/>
          </a:prstGeom>
          <a:noFill/>
          <a:ln>
            <a:noFill/>
          </a:ln>
        </p:spPr>
        <p:txBody>
          <a:bodyPr spcFirstLastPara="1" wrap="square" lIns="121900" tIns="60933" rIns="121900" bIns="60933" anchor="t" anchorCtr="0">
            <a:spAutoFit/>
          </a:bodyPr>
          <a:lstStyle/>
          <a:p>
            <a:pPr algn="ctr" defTabSz="1219170">
              <a:buClr>
                <a:srgbClr val="000000"/>
              </a:buClr>
            </a:pPr>
            <a:r>
              <a:rPr lang="en" sz="933" b="1" kern="0">
                <a:solidFill>
                  <a:srgbClr val="FFFFFF"/>
                </a:solidFill>
                <a:latin typeface="Arial"/>
                <a:ea typeface="Arial"/>
                <a:cs typeface="Arial"/>
                <a:sym typeface="Arial"/>
              </a:rPr>
              <a:t>Design out waste and pollution</a:t>
            </a:r>
            <a:endParaRPr sz="933" kern="0">
              <a:solidFill>
                <a:srgbClr val="000000"/>
              </a:solidFill>
              <a:latin typeface="Arial"/>
              <a:cs typeface="Arial"/>
              <a:sym typeface="Arial"/>
            </a:endParaRPr>
          </a:p>
        </p:txBody>
      </p:sp>
      <p:sp>
        <p:nvSpPr>
          <p:cNvPr id="229" name="Google Shape;229;p25"/>
          <p:cNvSpPr/>
          <p:nvPr/>
        </p:nvSpPr>
        <p:spPr>
          <a:xfrm>
            <a:off x="3935297" y="1996601"/>
            <a:ext cx="1082400" cy="1082400"/>
          </a:xfrm>
          <a:prstGeom prst="ellipse">
            <a:avLst/>
          </a:prstGeom>
          <a:solidFill>
            <a:srgbClr val="008883"/>
          </a:solidFill>
          <a:ln>
            <a:noFill/>
          </a:ln>
        </p:spPr>
        <p:txBody>
          <a:bodyPr spcFirstLastPara="1" wrap="square" lIns="121900" tIns="121900" rIns="121900" bIns="121900" anchor="ctr" anchorCtr="0">
            <a:noAutofit/>
          </a:bodyPr>
          <a:lstStyle/>
          <a:p>
            <a:pPr algn="ctr" defTabSz="1219170">
              <a:buClr>
                <a:srgbClr val="000000"/>
              </a:buClr>
              <a:buSzPts val="400"/>
            </a:pPr>
            <a:endParaRPr sz="533" b="1" kern="0">
              <a:solidFill>
                <a:srgbClr val="000000"/>
              </a:solidFill>
              <a:latin typeface="Arial"/>
              <a:ea typeface="Arial"/>
              <a:cs typeface="Arial"/>
              <a:sym typeface="Arial"/>
            </a:endParaRPr>
          </a:p>
        </p:txBody>
      </p:sp>
      <p:sp>
        <p:nvSpPr>
          <p:cNvPr id="230" name="Google Shape;230;p25"/>
          <p:cNvSpPr txBox="1"/>
          <p:nvPr/>
        </p:nvSpPr>
        <p:spPr>
          <a:xfrm>
            <a:off x="3935300" y="2209860"/>
            <a:ext cx="1062800" cy="553751"/>
          </a:xfrm>
          <a:prstGeom prst="rect">
            <a:avLst/>
          </a:prstGeom>
          <a:noFill/>
          <a:ln>
            <a:noFill/>
          </a:ln>
        </p:spPr>
        <p:txBody>
          <a:bodyPr spcFirstLastPara="1" wrap="square" lIns="121900" tIns="60933" rIns="121900" bIns="60933" anchor="t" anchorCtr="0">
            <a:spAutoFit/>
          </a:bodyPr>
          <a:lstStyle/>
          <a:p>
            <a:pPr algn="ctr" defTabSz="1219170">
              <a:buClr>
                <a:srgbClr val="000000"/>
              </a:buClr>
            </a:pPr>
            <a:r>
              <a:rPr lang="en" sz="933" b="1" kern="0">
                <a:solidFill>
                  <a:srgbClr val="FFFFFF"/>
                </a:solidFill>
                <a:latin typeface="Arial"/>
                <a:ea typeface="Arial"/>
                <a:cs typeface="Arial"/>
                <a:sym typeface="Arial"/>
              </a:rPr>
              <a:t>Regenerate natural systems</a:t>
            </a:r>
            <a:endParaRPr sz="933" kern="0">
              <a:solidFill>
                <a:srgbClr val="000000"/>
              </a:solidFill>
              <a:latin typeface="Arial"/>
              <a:cs typeface="Arial"/>
              <a:sym typeface="Arial"/>
            </a:endParaRPr>
          </a:p>
        </p:txBody>
      </p:sp>
      <p:sp>
        <p:nvSpPr>
          <p:cNvPr id="231" name="Google Shape;231;p25"/>
          <p:cNvSpPr txBox="1"/>
          <p:nvPr/>
        </p:nvSpPr>
        <p:spPr>
          <a:xfrm>
            <a:off x="590472" y="3340700"/>
            <a:ext cx="1335200" cy="738417"/>
          </a:xfrm>
          <a:prstGeom prst="rect">
            <a:avLst/>
          </a:prstGeom>
          <a:noFill/>
          <a:ln>
            <a:noFill/>
          </a:ln>
        </p:spPr>
        <p:txBody>
          <a:bodyPr spcFirstLastPara="1" wrap="square" lIns="121900" tIns="60933" rIns="121900" bIns="60933" anchor="t" anchorCtr="0">
            <a:spAutoFit/>
          </a:bodyPr>
          <a:lstStyle/>
          <a:p>
            <a:pPr defTabSz="1219170">
              <a:buClr>
                <a:srgbClr val="000000"/>
              </a:buClr>
            </a:pPr>
            <a:r>
              <a:rPr lang="en" sz="1200" b="1" kern="0">
                <a:solidFill>
                  <a:srgbClr val="000000"/>
                </a:solidFill>
                <a:latin typeface="Arial"/>
                <a:ea typeface="Arial"/>
                <a:cs typeface="Arial"/>
                <a:sym typeface="Arial"/>
              </a:rPr>
              <a:t>Short loops</a:t>
            </a:r>
            <a:endParaRPr sz="2400" kern="0">
              <a:solidFill>
                <a:srgbClr val="000000"/>
              </a:solidFill>
              <a:latin typeface="Arial"/>
              <a:cs typeface="Arial"/>
              <a:sym typeface="Arial"/>
            </a:endParaRPr>
          </a:p>
          <a:p>
            <a:pPr defTabSz="1219170">
              <a:buClr>
                <a:srgbClr val="000000"/>
              </a:buClr>
            </a:pPr>
            <a:r>
              <a:rPr lang="en" sz="933" kern="0">
                <a:solidFill>
                  <a:srgbClr val="000000"/>
                </a:solidFill>
                <a:latin typeface="Arial"/>
                <a:cs typeface="Arial"/>
                <a:sym typeface="Arial"/>
              </a:rPr>
              <a:t>R</a:t>
            </a:r>
            <a:r>
              <a:rPr lang="en" sz="933" kern="0">
                <a:solidFill>
                  <a:srgbClr val="000000"/>
                </a:solidFill>
                <a:latin typeface="Arial"/>
                <a:ea typeface="Arial"/>
                <a:cs typeface="Arial"/>
                <a:sym typeface="Arial"/>
              </a:rPr>
              <a:t>01 Refuse</a:t>
            </a:r>
            <a:br>
              <a:rPr lang="en" sz="933" kern="0">
                <a:solidFill>
                  <a:srgbClr val="000000"/>
                </a:solidFill>
                <a:latin typeface="Arial"/>
                <a:ea typeface="Arial"/>
                <a:cs typeface="Arial"/>
                <a:sym typeface="Arial"/>
              </a:rPr>
            </a:br>
            <a:r>
              <a:rPr lang="en" sz="933" kern="0">
                <a:solidFill>
                  <a:srgbClr val="000000"/>
                </a:solidFill>
                <a:latin typeface="Arial"/>
                <a:ea typeface="Arial"/>
                <a:cs typeface="Arial"/>
                <a:sym typeface="Arial"/>
              </a:rPr>
              <a:t>R02 Rethink</a:t>
            </a:r>
            <a:endParaRPr sz="933" kern="0">
              <a:solidFill>
                <a:srgbClr val="000000"/>
              </a:solidFill>
              <a:latin typeface="Arial"/>
              <a:cs typeface="Arial"/>
              <a:sym typeface="Arial"/>
            </a:endParaRPr>
          </a:p>
          <a:p>
            <a:pPr defTabSz="1219170">
              <a:buClr>
                <a:srgbClr val="000000"/>
              </a:buClr>
            </a:pPr>
            <a:r>
              <a:rPr lang="en" sz="933" kern="0">
                <a:solidFill>
                  <a:srgbClr val="000000"/>
                </a:solidFill>
                <a:latin typeface="Arial"/>
                <a:cs typeface="Arial"/>
                <a:sym typeface="Arial"/>
              </a:rPr>
              <a:t>R</a:t>
            </a:r>
            <a:r>
              <a:rPr lang="en" sz="933" kern="0">
                <a:solidFill>
                  <a:srgbClr val="000000"/>
                </a:solidFill>
                <a:latin typeface="Arial"/>
                <a:ea typeface="Arial"/>
                <a:cs typeface="Arial"/>
                <a:sym typeface="Arial"/>
              </a:rPr>
              <a:t>03 Reduce</a:t>
            </a:r>
            <a:endParaRPr sz="933" kern="0">
              <a:solidFill>
                <a:srgbClr val="000000"/>
              </a:solidFill>
              <a:latin typeface="Arial"/>
              <a:cs typeface="Arial"/>
              <a:sym typeface="Arial"/>
            </a:endParaRPr>
          </a:p>
        </p:txBody>
      </p:sp>
      <p:sp>
        <p:nvSpPr>
          <p:cNvPr id="232" name="Google Shape;232;p25"/>
          <p:cNvSpPr txBox="1"/>
          <p:nvPr/>
        </p:nvSpPr>
        <p:spPr>
          <a:xfrm>
            <a:off x="1702867" y="3340700"/>
            <a:ext cx="1335200" cy="881982"/>
          </a:xfrm>
          <a:prstGeom prst="rect">
            <a:avLst/>
          </a:prstGeom>
          <a:noFill/>
          <a:ln>
            <a:noFill/>
          </a:ln>
        </p:spPr>
        <p:txBody>
          <a:bodyPr spcFirstLastPara="1" wrap="square" lIns="121900" tIns="60933" rIns="121900" bIns="60933" anchor="t" anchorCtr="0">
            <a:spAutoFit/>
          </a:bodyPr>
          <a:lstStyle/>
          <a:p>
            <a:pPr defTabSz="1219170">
              <a:buClr>
                <a:srgbClr val="000000"/>
              </a:buClr>
            </a:pPr>
            <a:r>
              <a:rPr lang="en" sz="1200" b="1" kern="0">
                <a:solidFill>
                  <a:srgbClr val="000000"/>
                </a:solidFill>
                <a:latin typeface="Arial"/>
                <a:ea typeface="Arial"/>
                <a:cs typeface="Arial"/>
                <a:sym typeface="Arial"/>
              </a:rPr>
              <a:t>Medium loops</a:t>
            </a:r>
            <a:endParaRPr sz="2400" kern="0">
              <a:solidFill>
                <a:srgbClr val="000000"/>
              </a:solidFill>
              <a:latin typeface="Arial"/>
              <a:cs typeface="Arial"/>
              <a:sym typeface="Arial"/>
            </a:endParaRPr>
          </a:p>
          <a:p>
            <a:pPr defTabSz="1219170">
              <a:buClr>
                <a:srgbClr val="000000"/>
              </a:buClr>
            </a:pPr>
            <a:r>
              <a:rPr lang="en" sz="933" kern="0">
                <a:solidFill>
                  <a:srgbClr val="000000"/>
                </a:solidFill>
                <a:latin typeface="Arial"/>
                <a:cs typeface="Arial"/>
                <a:sym typeface="Arial"/>
              </a:rPr>
              <a:t>R</a:t>
            </a:r>
            <a:r>
              <a:rPr lang="en" sz="933" kern="0">
                <a:solidFill>
                  <a:srgbClr val="000000"/>
                </a:solidFill>
                <a:latin typeface="Arial"/>
                <a:ea typeface="Arial"/>
                <a:cs typeface="Arial"/>
                <a:sym typeface="Arial"/>
              </a:rPr>
              <a:t>04 Re</a:t>
            </a:r>
            <a:r>
              <a:rPr lang="en" sz="933" kern="0">
                <a:solidFill>
                  <a:srgbClr val="000000"/>
                </a:solidFill>
                <a:latin typeface="Arial"/>
                <a:cs typeface="Arial"/>
                <a:sym typeface="Arial"/>
              </a:rPr>
              <a:t>Use</a:t>
            </a:r>
            <a:endParaRPr sz="933" kern="0">
              <a:solidFill>
                <a:srgbClr val="000000"/>
              </a:solidFill>
              <a:latin typeface="Arial"/>
              <a:cs typeface="Arial"/>
              <a:sym typeface="Arial"/>
            </a:endParaRPr>
          </a:p>
          <a:p>
            <a:pPr defTabSz="1219170">
              <a:buClr>
                <a:srgbClr val="000000"/>
              </a:buClr>
            </a:pPr>
            <a:r>
              <a:rPr lang="en" sz="933" kern="0">
                <a:solidFill>
                  <a:srgbClr val="000000"/>
                </a:solidFill>
                <a:latin typeface="Arial"/>
                <a:cs typeface="Arial"/>
                <a:sym typeface="Arial"/>
              </a:rPr>
              <a:t>R</a:t>
            </a:r>
            <a:r>
              <a:rPr lang="en" sz="933" kern="0">
                <a:solidFill>
                  <a:srgbClr val="000000"/>
                </a:solidFill>
                <a:latin typeface="Arial"/>
                <a:ea typeface="Arial"/>
                <a:cs typeface="Arial"/>
                <a:sym typeface="Arial"/>
              </a:rPr>
              <a:t>05 Repair</a:t>
            </a:r>
            <a:br>
              <a:rPr lang="en" sz="933" kern="0">
                <a:solidFill>
                  <a:srgbClr val="000000"/>
                </a:solidFill>
                <a:latin typeface="Arial"/>
                <a:ea typeface="Arial"/>
                <a:cs typeface="Arial"/>
                <a:sym typeface="Arial"/>
              </a:rPr>
            </a:br>
            <a:r>
              <a:rPr lang="en" sz="933" kern="0">
                <a:solidFill>
                  <a:srgbClr val="000000"/>
                </a:solidFill>
                <a:latin typeface="Arial"/>
                <a:ea typeface="Arial"/>
                <a:cs typeface="Arial"/>
                <a:sym typeface="Arial"/>
              </a:rPr>
              <a:t>R06 Refurbish</a:t>
            </a:r>
            <a:endParaRPr sz="933" kern="0">
              <a:solidFill>
                <a:srgbClr val="000000"/>
              </a:solidFill>
              <a:latin typeface="Arial"/>
              <a:cs typeface="Arial"/>
              <a:sym typeface="Arial"/>
            </a:endParaRPr>
          </a:p>
          <a:p>
            <a:pPr defTabSz="1219170">
              <a:buClr>
                <a:srgbClr val="000000"/>
              </a:buClr>
            </a:pPr>
            <a:r>
              <a:rPr lang="en" sz="933" kern="0">
                <a:solidFill>
                  <a:srgbClr val="000000"/>
                </a:solidFill>
                <a:latin typeface="Arial"/>
                <a:cs typeface="Arial"/>
                <a:sym typeface="Arial"/>
              </a:rPr>
              <a:t>R</a:t>
            </a:r>
            <a:r>
              <a:rPr lang="en" sz="933" kern="0">
                <a:solidFill>
                  <a:srgbClr val="000000"/>
                </a:solidFill>
                <a:latin typeface="Arial"/>
                <a:ea typeface="Arial"/>
                <a:cs typeface="Arial"/>
                <a:sym typeface="Arial"/>
              </a:rPr>
              <a:t>07 Repurpose</a:t>
            </a:r>
            <a:endParaRPr sz="933" kern="0">
              <a:solidFill>
                <a:srgbClr val="000000"/>
              </a:solidFill>
              <a:latin typeface="Arial"/>
              <a:cs typeface="Arial"/>
              <a:sym typeface="Arial"/>
            </a:endParaRPr>
          </a:p>
        </p:txBody>
      </p:sp>
      <p:sp>
        <p:nvSpPr>
          <p:cNvPr id="233" name="Google Shape;233;p25"/>
          <p:cNvSpPr txBox="1"/>
          <p:nvPr/>
        </p:nvSpPr>
        <p:spPr>
          <a:xfrm>
            <a:off x="2924729" y="3340700"/>
            <a:ext cx="1514000" cy="594852"/>
          </a:xfrm>
          <a:prstGeom prst="rect">
            <a:avLst/>
          </a:prstGeom>
          <a:noFill/>
          <a:ln>
            <a:noFill/>
          </a:ln>
        </p:spPr>
        <p:txBody>
          <a:bodyPr spcFirstLastPara="1" wrap="square" lIns="121900" tIns="60933" rIns="121900" bIns="60933" anchor="t" anchorCtr="0">
            <a:spAutoFit/>
          </a:bodyPr>
          <a:lstStyle/>
          <a:p>
            <a:pPr defTabSz="1219170">
              <a:buClr>
                <a:srgbClr val="000000"/>
              </a:buClr>
            </a:pPr>
            <a:r>
              <a:rPr lang="en" sz="1200" b="1" kern="0">
                <a:solidFill>
                  <a:srgbClr val="000000"/>
                </a:solidFill>
                <a:latin typeface="Arial"/>
                <a:ea typeface="Arial"/>
                <a:cs typeface="Arial"/>
                <a:sym typeface="Arial"/>
              </a:rPr>
              <a:t>Long loops</a:t>
            </a:r>
            <a:endParaRPr sz="2400" kern="0">
              <a:solidFill>
                <a:srgbClr val="000000"/>
              </a:solidFill>
              <a:latin typeface="Arial"/>
              <a:cs typeface="Arial"/>
              <a:sym typeface="Arial"/>
            </a:endParaRPr>
          </a:p>
          <a:p>
            <a:pPr defTabSz="1219170">
              <a:buClr>
                <a:srgbClr val="000000"/>
              </a:buClr>
            </a:pPr>
            <a:r>
              <a:rPr lang="en" sz="933" kern="0">
                <a:solidFill>
                  <a:srgbClr val="000000"/>
                </a:solidFill>
                <a:latin typeface="Arial"/>
                <a:cs typeface="Arial"/>
                <a:sym typeface="Arial"/>
              </a:rPr>
              <a:t>R</a:t>
            </a:r>
            <a:r>
              <a:rPr lang="en" sz="933" kern="0">
                <a:solidFill>
                  <a:srgbClr val="000000"/>
                </a:solidFill>
                <a:latin typeface="Arial"/>
                <a:ea typeface="Arial"/>
                <a:cs typeface="Arial"/>
                <a:sym typeface="Arial"/>
              </a:rPr>
              <a:t>08 Recycle</a:t>
            </a:r>
            <a:endParaRPr sz="933" kern="0">
              <a:solidFill>
                <a:srgbClr val="000000"/>
              </a:solidFill>
              <a:latin typeface="Arial"/>
              <a:cs typeface="Arial"/>
              <a:sym typeface="Arial"/>
            </a:endParaRPr>
          </a:p>
          <a:p>
            <a:pPr defTabSz="1219170">
              <a:buClr>
                <a:srgbClr val="000000"/>
              </a:buClr>
            </a:pPr>
            <a:r>
              <a:rPr lang="en" sz="933" kern="0">
                <a:solidFill>
                  <a:srgbClr val="000000"/>
                </a:solidFill>
                <a:latin typeface="Arial"/>
                <a:cs typeface="Arial"/>
                <a:sym typeface="Arial"/>
              </a:rPr>
              <a:t>R</a:t>
            </a:r>
            <a:r>
              <a:rPr lang="en" sz="933" kern="0">
                <a:solidFill>
                  <a:srgbClr val="000000"/>
                </a:solidFill>
                <a:latin typeface="Arial"/>
                <a:ea typeface="Arial"/>
                <a:cs typeface="Arial"/>
                <a:sym typeface="Arial"/>
              </a:rPr>
              <a:t>09 Recover</a:t>
            </a:r>
            <a:endParaRPr sz="933" kern="0">
              <a:solidFill>
                <a:srgbClr val="000000"/>
              </a:solidFill>
              <a:latin typeface="Arial"/>
              <a:cs typeface="Arial"/>
              <a:sym typeface="Arial"/>
            </a:endParaRPr>
          </a:p>
        </p:txBody>
      </p:sp>
      <p:sp>
        <p:nvSpPr>
          <p:cNvPr id="234" name="Google Shape;234;p25"/>
          <p:cNvSpPr txBox="1"/>
          <p:nvPr/>
        </p:nvSpPr>
        <p:spPr>
          <a:xfrm>
            <a:off x="3950233" y="3340700"/>
            <a:ext cx="1514000" cy="1169112"/>
          </a:xfrm>
          <a:prstGeom prst="rect">
            <a:avLst/>
          </a:prstGeom>
          <a:noFill/>
          <a:ln>
            <a:noFill/>
          </a:ln>
        </p:spPr>
        <p:txBody>
          <a:bodyPr spcFirstLastPara="1" wrap="square" lIns="121900" tIns="60933" rIns="121900" bIns="60933" anchor="t" anchorCtr="0">
            <a:spAutoFit/>
          </a:bodyPr>
          <a:lstStyle/>
          <a:p>
            <a:pPr defTabSz="1219170">
              <a:buClr>
                <a:srgbClr val="000000"/>
              </a:buClr>
            </a:pPr>
            <a:r>
              <a:rPr lang="en" sz="1200" b="1" kern="0">
                <a:solidFill>
                  <a:srgbClr val="000000"/>
                </a:solidFill>
                <a:latin typeface="Arial"/>
                <a:ea typeface="Arial"/>
                <a:cs typeface="Arial"/>
                <a:sym typeface="Arial"/>
              </a:rPr>
              <a:t>Foundation</a:t>
            </a:r>
            <a:r>
              <a:rPr lang="en" sz="1200" b="1" kern="0">
                <a:solidFill>
                  <a:srgbClr val="000000"/>
                </a:solidFill>
                <a:latin typeface="Arial"/>
                <a:cs typeface="Arial"/>
                <a:sym typeface="Arial"/>
              </a:rPr>
              <a:t>s</a:t>
            </a:r>
            <a:endParaRPr sz="2400" kern="0">
              <a:solidFill>
                <a:srgbClr val="000000"/>
              </a:solidFill>
              <a:latin typeface="Arial"/>
              <a:cs typeface="Arial"/>
              <a:sym typeface="Arial"/>
            </a:endParaRPr>
          </a:p>
          <a:p>
            <a:pPr defTabSz="1219170">
              <a:buClr>
                <a:srgbClr val="000000"/>
              </a:buClr>
            </a:pPr>
            <a:r>
              <a:rPr lang="en" sz="933" kern="0">
                <a:solidFill>
                  <a:srgbClr val="000000"/>
                </a:solidFill>
                <a:latin typeface="Arial"/>
                <a:cs typeface="Arial"/>
                <a:sym typeface="Arial"/>
              </a:rPr>
              <a:t>R</a:t>
            </a:r>
            <a:r>
              <a:rPr lang="en" sz="933" kern="0">
                <a:solidFill>
                  <a:srgbClr val="000000"/>
                </a:solidFill>
                <a:latin typeface="Arial"/>
                <a:ea typeface="Arial"/>
                <a:cs typeface="Arial"/>
                <a:sym typeface="Arial"/>
              </a:rPr>
              <a:t>10 Regenerate</a:t>
            </a:r>
            <a:endParaRPr sz="933" kern="0">
              <a:solidFill>
                <a:srgbClr val="000000"/>
              </a:solidFill>
              <a:latin typeface="Arial"/>
              <a:cs typeface="Arial"/>
              <a:sym typeface="Arial"/>
            </a:endParaRPr>
          </a:p>
          <a:p>
            <a:pPr defTabSz="1219170">
              <a:buClr>
                <a:srgbClr val="000000"/>
              </a:buClr>
            </a:pPr>
            <a:r>
              <a:rPr lang="en" sz="933" kern="0">
                <a:solidFill>
                  <a:srgbClr val="000000"/>
                </a:solidFill>
                <a:latin typeface="Arial"/>
                <a:cs typeface="Arial"/>
                <a:sym typeface="Arial"/>
              </a:rPr>
              <a:t>R</a:t>
            </a:r>
            <a:r>
              <a:rPr lang="en" sz="933" kern="0">
                <a:solidFill>
                  <a:srgbClr val="000000"/>
                </a:solidFill>
                <a:latin typeface="Arial"/>
                <a:ea typeface="Arial"/>
                <a:cs typeface="Arial"/>
                <a:sym typeface="Arial"/>
              </a:rPr>
              <a:t>11 Re-Localise</a:t>
            </a:r>
            <a:endParaRPr sz="933" kern="0">
              <a:solidFill>
                <a:srgbClr val="000000"/>
              </a:solidFill>
              <a:latin typeface="Arial"/>
              <a:cs typeface="Arial"/>
              <a:sym typeface="Arial"/>
            </a:endParaRPr>
          </a:p>
          <a:p>
            <a:pPr defTabSz="1219170">
              <a:buClr>
                <a:srgbClr val="000000"/>
              </a:buClr>
            </a:pPr>
            <a:r>
              <a:rPr lang="en" sz="933" kern="0">
                <a:solidFill>
                  <a:srgbClr val="000000"/>
                </a:solidFill>
                <a:latin typeface="Arial"/>
                <a:cs typeface="Arial"/>
                <a:sym typeface="Arial"/>
              </a:rPr>
              <a:t>R</a:t>
            </a:r>
            <a:r>
              <a:rPr lang="en" sz="933" kern="0">
                <a:solidFill>
                  <a:srgbClr val="000000"/>
                </a:solidFill>
                <a:latin typeface="Arial"/>
                <a:ea typeface="Arial"/>
                <a:cs typeface="Arial"/>
                <a:sym typeface="Arial"/>
              </a:rPr>
              <a:t>12 Reconnect</a:t>
            </a:r>
            <a:br>
              <a:rPr lang="en" sz="933" kern="0">
                <a:solidFill>
                  <a:srgbClr val="000000"/>
                </a:solidFill>
                <a:latin typeface="Arial"/>
                <a:ea typeface="Arial"/>
                <a:cs typeface="Arial"/>
                <a:sym typeface="Arial"/>
              </a:rPr>
            </a:br>
            <a:r>
              <a:rPr lang="en" sz="933" kern="0">
                <a:solidFill>
                  <a:srgbClr val="000000"/>
                </a:solidFill>
                <a:latin typeface="Arial"/>
                <a:ea typeface="Arial"/>
                <a:cs typeface="Arial"/>
                <a:sym typeface="Arial"/>
              </a:rPr>
              <a:t>R13 Renewable</a:t>
            </a:r>
            <a:endParaRPr sz="933" kern="0">
              <a:solidFill>
                <a:srgbClr val="000000"/>
              </a:solidFill>
              <a:latin typeface="Arial"/>
              <a:cs typeface="Arial"/>
              <a:sym typeface="Arial"/>
            </a:endParaRPr>
          </a:p>
          <a:p>
            <a:pPr defTabSz="1219170">
              <a:buClr>
                <a:srgbClr val="000000"/>
              </a:buClr>
            </a:pPr>
            <a:r>
              <a:rPr lang="en" sz="933" kern="0">
                <a:solidFill>
                  <a:srgbClr val="000000"/>
                </a:solidFill>
                <a:latin typeface="Arial"/>
                <a:cs typeface="Arial"/>
                <a:sym typeface="Arial"/>
              </a:rPr>
              <a:t>R</a:t>
            </a:r>
            <a:r>
              <a:rPr lang="en" sz="933" kern="0">
                <a:solidFill>
                  <a:srgbClr val="000000"/>
                </a:solidFill>
                <a:latin typeface="Arial"/>
                <a:ea typeface="Arial"/>
                <a:cs typeface="Arial"/>
                <a:sym typeface="Arial"/>
              </a:rPr>
              <a:t>14 Recognition and </a:t>
            </a:r>
            <a:endParaRPr sz="933" kern="0">
              <a:solidFill>
                <a:srgbClr val="000000"/>
              </a:solidFill>
              <a:latin typeface="Arial"/>
              <a:cs typeface="Arial"/>
              <a:sym typeface="Arial"/>
            </a:endParaRPr>
          </a:p>
          <a:p>
            <a:pPr defTabSz="1219170">
              <a:buClr>
                <a:srgbClr val="000000"/>
              </a:buClr>
            </a:pPr>
            <a:r>
              <a:rPr lang="en" sz="933" kern="0">
                <a:solidFill>
                  <a:srgbClr val="000000"/>
                </a:solidFill>
                <a:latin typeface="Arial"/>
                <a:ea typeface="Arial"/>
                <a:cs typeface="Arial"/>
                <a:sym typeface="Arial"/>
              </a:rPr>
              <a:t>        Reconciliation</a:t>
            </a:r>
            <a:endParaRPr sz="933" kern="0">
              <a:solidFill>
                <a:srgbClr val="000000"/>
              </a:solidFill>
              <a:latin typeface="Arial"/>
              <a:cs typeface="Arial"/>
              <a:sym typeface="Arial"/>
            </a:endParaRPr>
          </a:p>
        </p:txBody>
      </p:sp>
      <p:sp>
        <p:nvSpPr>
          <p:cNvPr id="235" name="Google Shape;235;p25"/>
          <p:cNvSpPr txBox="1"/>
          <p:nvPr/>
        </p:nvSpPr>
        <p:spPr>
          <a:xfrm>
            <a:off x="10219695" y="3374700"/>
            <a:ext cx="849200" cy="328400"/>
          </a:xfrm>
          <a:prstGeom prst="rect">
            <a:avLst/>
          </a:prstGeom>
          <a:noFill/>
          <a:ln>
            <a:noFill/>
          </a:ln>
        </p:spPr>
        <p:txBody>
          <a:bodyPr spcFirstLastPara="1" wrap="square" lIns="121900" tIns="60933" rIns="121900" bIns="60933" anchor="t" anchorCtr="0">
            <a:noAutofit/>
          </a:bodyPr>
          <a:lstStyle/>
          <a:p>
            <a:pPr algn="ctr" defTabSz="1219170">
              <a:buClr>
                <a:srgbClr val="000000"/>
              </a:buClr>
            </a:pPr>
            <a:r>
              <a:rPr lang="en" sz="1333" kern="0">
                <a:solidFill>
                  <a:srgbClr val="000000"/>
                </a:solidFill>
                <a:latin typeface="Libre Franklin SemiBold"/>
                <a:ea typeface="Libre Franklin SemiBold"/>
                <a:cs typeface="Libre Franklin SemiBold"/>
                <a:sym typeface="Libre Franklin SemiBold"/>
              </a:rPr>
              <a:t>Lens</a:t>
            </a:r>
            <a:endParaRPr sz="1333" kern="0">
              <a:solidFill>
                <a:srgbClr val="000000"/>
              </a:solidFill>
              <a:latin typeface="Libre Franklin SemiBold"/>
              <a:ea typeface="Libre Franklin SemiBold"/>
              <a:cs typeface="Libre Franklin SemiBold"/>
              <a:sym typeface="Libre Franklin SemiBold"/>
            </a:endParaRPr>
          </a:p>
        </p:txBody>
      </p:sp>
      <p:pic>
        <p:nvPicPr>
          <p:cNvPr id="236" name="Google Shape;236;p25"/>
          <p:cNvPicPr preferRelativeResize="0"/>
          <p:nvPr/>
        </p:nvPicPr>
        <p:blipFill rotWithShape="1">
          <a:blip r:embed="rId3">
            <a:alphaModFix/>
          </a:blip>
          <a:srcRect l="64053"/>
          <a:stretch/>
        </p:blipFill>
        <p:spPr>
          <a:xfrm>
            <a:off x="9778133" y="3718585"/>
            <a:ext cx="1856403" cy="2385433"/>
          </a:xfrm>
          <a:prstGeom prst="rect">
            <a:avLst/>
          </a:prstGeom>
          <a:noFill/>
          <a:ln>
            <a:noFill/>
          </a:ln>
        </p:spPr>
      </p:pic>
      <p:sp>
        <p:nvSpPr>
          <p:cNvPr id="237" name="Google Shape;237;p25"/>
          <p:cNvSpPr txBox="1"/>
          <p:nvPr/>
        </p:nvSpPr>
        <p:spPr>
          <a:xfrm>
            <a:off x="5581000" y="3319600"/>
            <a:ext cx="1856400" cy="2140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1333" kern="0">
                <a:solidFill>
                  <a:srgbClr val="000000"/>
                </a:solidFill>
                <a:latin typeface="Libre Franklin SemiBold"/>
                <a:ea typeface="Libre Franklin SemiBold"/>
                <a:cs typeface="Libre Franklin SemiBold"/>
                <a:sym typeface="Libre Franklin SemiBold"/>
              </a:rPr>
              <a:t>Country</a:t>
            </a:r>
            <a:endParaRPr sz="1333" kern="0">
              <a:solidFill>
                <a:srgbClr val="000000"/>
              </a:solidFill>
              <a:latin typeface="Libre Franklin SemiBold"/>
              <a:ea typeface="Libre Franklin SemiBold"/>
              <a:cs typeface="Libre Franklin SemiBold"/>
              <a:sym typeface="Libre Franklin SemiBold"/>
            </a:endParaRPr>
          </a:p>
          <a:p>
            <a:pPr defTabSz="1219170">
              <a:buClr>
                <a:srgbClr val="000000"/>
              </a:buClr>
            </a:pPr>
            <a:endParaRPr sz="1333" kern="0">
              <a:solidFill>
                <a:srgbClr val="595959"/>
              </a:solidFill>
              <a:latin typeface="Libre Franklin SemiBold"/>
              <a:ea typeface="Libre Franklin SemiBold"/>
              <a:cs typeface="Libre Franklin SemiBold"/>
              <a:sym typeface="Libre Franklin SemiBold"/>
            </a:endParaRPr>
          </a:p>
        </p:txBody>
      </p:sp>
      <p:sp>
        <p:nvSpPr>
          <p:cNvPr id="238" name="Google Shape;238;p25"/>
          <p:cNvSpPr txBox="1"/>
          <p:nvPr/>
        </p:nvSpPr>
        <p:spPr>
          <a:xfrm>
            <a:off x="7770599" y="3319600"/>
            <a:ext cx="1432800" cy="2140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1333" kern="0">
                <a:solidFill>
                  <a:srgbClr val="000000"/>
                </a:solidFill>
                <a:latin typeface="Libre Franklin SemiBold"/>
                <a:ea typeface="Libre Franklin SemiBold"/>
                <a:cs typeface="Libre Franklin SemiBold"/>
                <a:sym typeface="Libre Franklin SemiBold"/>
              </a:rPr>
              <a:t>Community</a:t>
            </a:r>
            <a:endParaRPr sz="1333" kern="0">
              <a:solidFill>
                <a:srgbClr val="000000"/>
              </a:solidFill>
              <a:latin typeface="Libre Franklin SemiBold"/>
              <a:ea typeface="Libre Franklin SemiBold"/>
              <a:cs typeface="Libre Franklin SemiBold"/>
              <a:sym typeface="Libre Franklin SemiBold"/>
            </a:endParaRPr>
          </a:p>
          <a:p>
            <a:pPr defTabSz="1219170">
              <a:buClr>
                <a:srgbClr val="000000"/>
              </a:buClr>
            </a:pPr>
            <a:endParaRPr sz="1333" kern="0">
              <a:solidFill>
                <a:srgbClr val="595959"/>
              </a:solidFill>
              <a:latin typeface="Libre Franklin SemiBold"/>
              <a:ea typeface="Libre Franklin SemiBold"/>
              <a:cs typeface="Libre Franklin SemiBold"/>
              <a:sym typeface="Libre Franklin SemiBold"/>
            </a:endParaRPr>
          </a:p>
        </p:txBody>
      </p:sp>
      <p:pic>
        <p:nvPicPr>
          <p:cNvPr id="239" name="Google Shape;239;p25"/>
          <p:cNvPicPr preferRelativeResize="0"/>
          <p:nvPr/>
        </p:nvPicPr>
        <p:blipFill rotWithShape="1">
          <a:blip r:embed="rId3">
            <a:alphaModFix/>
          </a:blip>
          <a:srcRect l="31172" r="34992"/>
          <a:stretch/>
        </p:blipFill>
        <p:spPr>
          <a:xfrm>
            <a:off x="7699965" y="3718585"/>
            <a:ext cx="1747299" cy="2385433"/>
          </a:xfrm>
          <a:prstGeom prst="rect">
            <a:avLst/>
          </a:prstGeom>
          <a:noFill/>
          <a:ln>
            <a:noFill/>
          </a:ln>
        </p:spPr>
      </p:pic>
      <p:pic>
        <p:nvPicPr>
          <p:cNvPr id="240" name="Google Shape;240;p25"/>
          <p:cNvPicPr preferRelativeResize="0"/>
          <p:nvPr/>
        </p:nvPicPr>
        <p:blipFill rotWithShape="1">
          <a:blip r:embed="rId3">
            <a:alphaModFix/>
          </a:blip>
          <a:srcRect r="66165"/>
          <a:stretch/>
        </p:blipFill>
        <p:spPr>
          <a:xfrm>
            <a:off x="5690097" y="3753185"/>
            <a:ext cx="1747299" cy="2385433"/>
          </a:xfrm>
          <a:prstGeom prst="rect">
            <a:avLst/>
          </a:prstGeom>
          <a:noFill/>
          <a:ln>
            <a:noFill/>
          </a:ln>
        </p:spPr>
      </p:pic>
      <p:grpSp>
        <p:nvGrpSpPr>
          <p:cNvPr id="241" name="Google Shape;241;p25"/>
          <p:cNvGrpSpPr/>
          <p:nvPr/>
        </p:nvGrpSpPr>
        <p:grpSpPr>
          <a:xfrm>
            <a:off x="7935378" y="1996609"/>
            <a:ext cx="1276477" cy="1276478"/>
            <a:chOff x="272371" y="741130"/>
            <a:chExt cx="721500" cy="721500"/>
          </a:xfrm>
        </p:grpSpPr>
        <p:sp>
          <p:nvSpPr>
            <p:cNvPr id="242" name="Google Shape;242;p25"/>
            <p:cNvSpPr/>
            <p:nvPr/>
          </p:nvSpPr>
          <p:spPr>
            <a:xfrm>
              <a:off x="272371" y="741130"/>
              <a:ext cx="721500" cy="721500"/>
            </a:xfrm>
            <a:prstGeom prst="ellipse">
              <a:avLst/>
            </a:prstGeom>
            <a:solidFill>
              <a:srgbClr val="99AA96"/>
            </a:solidFill>
            <a:ln>
              <a:noFill/>
            </a:ln>
          </p:spPr>
          <p:txBody>
            <a:bodyPr spcFirstLastPara="1" wrap="square" lIns="121900" tIns="121900" rIns="121900" bIns="121900" anchor="ctr" anchorCtr="0">
              <a:noAutofit/>
            </a:bodyPr>
            <a:lstStyle/>
            <a:p>
              <a:pPr algn="ctr" defTabSz="1219170">
                <a:buClr>
                  <a:srgbClr val="000000"/>
                </a:buClr>
                <a:buSzPts val="400"/>
              </a:pPr>
              <a:endParaRPr sz="933" b="1" kern="0">
                <a:solidFill>
                  <a:srgbClr val="000000"/>
                </a:solidFill>
                <a:latin typeface="Arial"/>
                <a:ea typeface="Arial"/>
                <a:cs typeface="Arial"/>
                <a:sym typeface="Arial"/>
              </a:endParaRPr>
            </a:p>
          </p:txBody>
        </p:sp>
        <p:sp>
          <p:nvSpPr>
            <p:cNvPr id="243" name="Google Shape;243;p25"/>
            <p:cNvSpPr txBox="1"/>
            <p:nvPr/>
          </p:nvSpPr>
          <p:spPr>
            <a:xfrm>
              <a:off x="278972" y="884692"/>
              <a:ext cx="708300" cy="417373"/>
            </a:xfrm>
            <a:prstGeom prst="rect">
              <a:avLst/>
            </a:prstGeom>
            <a:noFill/>
            <a:ln>
              <a:noFill/>
            </a:ln>
          </p:spPr>
          <p:txBody>
            <a:bodyPr spcFirstLastPara="1" wrap="square" lIns="121900" tIns="60933" rIns="121900" bIns="60933" anchor="t" anchorCtr="0">
              <a:spAutoFit/>
            </a:bodyPr>
            <a:lstStyle/>
            <a:p>
              <a:pPr algn="ctr" defTabSz="1219170">
                <a:buClr>
                  <a:srgbClr val="000000"/>
                </a:buClr>
              </a:pPr>
              <a:r>
                <a:rPr lang="en" sz="1333" b="1" kern="0">
                  <a:solidFill>
                    <a:srgbClr val="FFFFFF"/>
                  </a:solidFill>
                  <a:latin typeface="Arial"/>
                  <a:ea typeface="Arial"/>
                  <a:cs typeface="Arial"/>
                  <a:sym typeface="Arial"/>
                </a:rPr>
                <a:t>Participate</a:t>
              </a:r>
              <a:endParaRPr sz="1333" kern="0">
                <a:solidFill>
                  <a:srgbClr val="000000"/>
                </a:solidFill>
                <a:latin typeface="Arial"/>
                <a:cs typeface="Arial"/>
                <a:sym typeface="Arial"/>
              </a:endParaRPr>
            </a:p>
            <a:p>
              <a:pPr algn="ctr" defTabSz="1219170">
                <a:buClr>
                  <a:srgbClr val="000000"/>
                </a:buClr>
              </a:pPr>
              <a:r>
                <a:rPr lang="en" sz="1333" b="1" kern="0">
                  <a:solidFill>
                    <a:srgbClr val="FFFFFF"/>
                  </a:solidFill>
                  <a:latin typeface="Arial"/>
                  <a:ea typeface="Arial"/>
                  <a:cs typeface="Arial"/>
                  <a:sym typeface="Arial"/>
                </a:rPr>
                <a:t>caring for Country</a:t>
              </a:r>
              <a:endParaRPr sz="1333" kern="0">
                <a:solidFill>
                  <a:srgbClr val="000000"/>
                </a:solidFill>
                <a:latin typeface="Arial"/>
                <a:cs typeface="Arial"/>
                <a:sym typeface="Arial"/>
              </a:endParaRPr>
            </a:p>
          </p:txBody>
        </p:sp>
      </p:grpSp>
      <p:sp>
        <p:nvSpPr>
          <p:cNvPr id="244" name="Google Shape;244;p25"/>
          <p:cNvSpPr txBox="1"/>
          <p:nvPr/>
        </p:nvSpPr>
        <p:spPr>
          <a:xfrm>
            <a:off x="970060" y="1570667"/>
            <a:ext cx="4711600" cy="328400"/>
          </a:xfrm>
          <a:prstGeom prst="rect">
            <a:avLst/>
          </a:prstGeom>
          <a:noFill/>
          <a:ln>
            <a:noFill/>
          </a:ln>
        </p:spPr>
        <p:txBody>
          <a:bodyPr spcFirstLastPara="1" wrap="square" lIns="121900" tIns="60933" rIns="121900" bIns="60933" anchor="t" anchorCtr="0">
            <a:noAutofit/>
          </a:bodyPr>
          <a:lstStyle/>
          <a:p>
            <a:pPr defTabSz="1219170">
              <a:buClr>
                <a:srgbClr val="000000"/>
              </a:buClr>
            </a:pPr>
            <a:r>
              <a:rPr lang="en" sz="1333" kern="0">
                <a:solidFill>
                  <a:srgbClr val="000000"/>
                </a:solidFill>
                <a:latin typeface="Libre Franklin SemiBold"/>
                <a:ea typeface="Libre Franklin SemiBold"/>
                <a:cs typeface="Libre Franklin SemiBold"/>
                <a:sym typeface="Libre Franklin SemiBold"/>
              </a:rPr>
              <a:t>Circular and regenerative strategies - the 14R’s</a:t>
            </a:r>
            <a:endParaRPr sz="1333" kern="0">
              <a:solidFill>
                <a:srgbClr val="000000"/>
              </a:solidFill>
              <a:latin typeface="Libre Franklin SemiBold"/>
              <a:ea typeface="Libre Franklin SemiBold"/>
              <a:cs typeface="Libre Franklin SemiBold"/>
              <a:sym typeface="Libre Franklin SemiBold"/>
            </a:endParaRPr>
          </a:p>
        </p:txBody>
      </p:sp>
      <p:sp>
        <p:nvSpPr>
          <p:cNvPr id="245" name="Google Shape;245;p25"/>
          <p:cNvSpPr txBox="1"/>
          <p:nvPr/>
        </p:nvSpPr>
        <p:spPr>
          <a:xfrm>
            <a:off x="6251967" y="1570667"/>
            <a:ext cx="5100000" cy="328400"/>
          </a:xfrm>
          <a:prstGeom prst="rect">
            <a:avLst/>
          </a:prstGeom>
          <a:noFill/>
          <a:ln>
            <a:noFill/>
          </a:ln>
        </p:spPr>
        <p:txBody>
          <a:bodyPr spcFirstLastPara="1" wrap="square" lIns="121900" tIns="60933" rIns="121900" bIns="60933" anchor="t" anchorCtr="0">
            <a:noAutofit/>
          </a:bodyPr>
          <a:lstStyle/>
          <a:p>
            <a:pPr defTabSz="1219170">
              <a:buClr>
                <a:srgbClr val="000000"/>
              </a:buClr>
            </a:pPr>
            <a:r>
              <a:rPr lang="en" sz="1333" kern="0">
                <a:solidFill>
                  <a:srgbClr val="000000"/>
                </a:solidFill>
                <a:latin typeface="Libre Franklin SemiBold"/>
                <a:ea typeface="Libre Franklin SemiBold"/>
                <a:cs typeface="Libre Franklin SemiBold"/>
                <a:sym typeface="Libre Franklin SemiBold"/>
              </a:rPr>
              <a:t>Country centred circular economy strategies - the 12S’s</a:t>
            </a:r>
            <a:endParaRPr sz="1333" kern="0">
              <a:solidFill>
                <a:srgbClr val="000000"/>
              </a:solidFill>
              <a:latin typeface="Libre Franklin SemiBold"/>
              <a:ea typeface="Libre Franklin SemiBold"/>
              <a:cs typeface="Libre Franklin SemiBold"/>
              <a:sym typeface="Libre Franklin SemiBold"/>
            </a:endParaRPr>
          </a:p>
        </p:txBody>
      </p:sp>
      <p:sp>
        <p:nvSpPr>
          <p:cNvPr id="246" name="Google Shape;246;p25"/>
          <p:cNvSpPr txBox="1"/>
          <p:nvPr/>
        </p:nvSpPr>
        <p:spPr>
          <a:xfrm>
            <a:off x="276700" y="258233"/>
            <a:ext cx="7364000" cy="635968"/>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2533" kern="0">
                <a:solidFill>
                  <a:srgbClr val="595959"/>
                </a:solidFill>
                <a:latin typeface="Libre Franklin ExtraBold"/>
                <a:ea typeface="Libre Franklin ExtraBold"/>
                <a:cs typeface="Libre Franklin ExtraBold"/>
                <a:sym typeface="Libre Franklin ExtraBold"/>
              </a:rPr>
              <a:t>Enhancing Circular Strategies with CC-CE</a:t>
            </a:r>
            <a:endParaRPr sz="1867" kern="0">
              <a:solidFill>
                <a:srgbClr val="000000"/>
              </a:solidFill>
              <a:latin typeface="Arial"/>
              <a:cs typeface="Arial"/>
              <a:sym typeface="Arial"/>
            </a:endParaRPr>
          </a:p>
        </p:txBody>
      </p:sp>
      <p:cxnSp>
        <p:nvCxnSpPr>
          <p:cNvPr id="247" name="Google Shape;247;p25"/>
          <p:cNvCxnSpPr>
            <a:stCxn id="231" idx="2"/>
            <a:endCxn id="240" idx="2"/>
          </p:cNvCxnSpPr>
          <p:nvPr/>
        </p:nvCxnSpPr>
        <p:spPr>
          <a:xfrm rot="16200000" flipH="1">
            <a:off x="2881159" y="2456029"/>
            <a:ext cx="2059501" cy="5305675"/>
          </a:xfrm>
          <a:prstGeom prst="curvedConnector3">
            <a:avLst>
              <a:gd name="adj1" fmla="val 111100"/>
            </a:avLst>
          </a:prstGeom>
          <a:noFill/>
          <a:ln w="38100" cap="flat" cmpd="sng">
            <a:solidFill>
              <a:srgbClr val="D9EAD3"/>
            </a:solidFill>
            <a:prstDash val="solid"/>
            <a:round/>
            <a:headEnd type="stealth" w="med" len="med"/>
            <a:tailEnd type="none" w="med" len="med"/>
          </a:ln>
        </p:spPr>
      </p:cxnSp>
      <p:sp>
        <p:nvSpPr>
          <p:cNvPr id="248" name="Google Shape;248;p25"/>
          <p:cNvSpPr txBox="1"/>
          <p:nvPr/>
        </p:nvSpPr>
        <p:spPr>
          <a:xfrm>
            <a:off x="849972" y="5521133"/>
            <a:ext cx="1335200" cy="881982"/>
          </a:xfrm>
          <a:prstGeom prst="rect">
            <a:avLst/>
          </a:prstGeom>
          <a:noFill/>
          <a:ln>
            <a:noFill/>
          </a:ln>
        </p:spPr>
        <p:txBody>
          <a:bodyPr spcFirstLastPara="1" wrap="square" lIns="121900" tIns="60933" rIns="121900" bIns="60933" anchor="t" anchorCtr="0">
            <a:spAutoFit/>
          </a:bodyPr>
          <a:lstStyle/>
          <a:p>
            <a:pPr defTabSz="1219170">
              <a:buClr>
                <a:srgbClr val="000000"/>
              </a:buClr>
            </a:pPr>
            <a:r>
              <a:rPr lang="en" sz="1200" b="1" kern="0">
                <a:solidFill>
                  <a:srgbClr val="000000"/>
                </a:solidFill>
                <a:latin typeface="Arial"/>
                <a:cs typeface="Arial"/>
                <a:sym typeface="Arial"/>
              </a:rPr>
              <a:t>R02 Rethink</a:t>
            </a:r>
            <a:endParaRPr sz="2400" kern="0">
              <a:solidFill>
                <a:srgbClr val="000000"/>
              </a:solidFill>
              <a:latin typeface="Arial"/>
              <a:cs typeface="Arial"/>
              <a:sym typeface="Arial"/>
            </a:endParaRPr>
          </a:p>
          <a:p>
            <a:pPr defTabSz="1219170">
              <a:buClr>
                <a:srgbClr val="000000"/>
              </a:buClr>
            </a:pPr>
            <a:r>
              <a:rPr lang="en" sz="933" kern="0">
                <a:solidFill>
                  <a:srgbClr val="000000"/>
                </a:solidFill>
                <a:latin typeface="Arial"/>
                <a:cs typeface="Arial"/>
                <a:sym typeface="Arial"/>
              </a:rPr>
              <a:t>What CC-CE</a:t>
            </a:r>
            <a:endParaRPr sz="933" kern="0">
              <a:solidFill>
                <a:srgbClr val="000000"/>
              </a:solidFill>
              <a:latin typeface="Arial"/>
              <a:cs typeface="Arial"/>
              <a:sym typeface="Arial"/>
            </a:endParaRPr>
          </a:p>
          <a:p>
            <a:pPr defTabSz="1219170">
              <a:buClr>
                <a:srgbClr val="000000"/>
              </a:buClr>
            </a:pPr>
            <a:r>
              <a:rPr lang="en" sz="933" kern="0">
                <a:solidFill>
                  <a:srgbClr val="000000"/>
                </a:solidFill>
                <a:latin typeface="Arial"/>
                <a:cs typeface="Arial"/>
                <a:sym typeface="Arial"/>
              </a:rPr>
              <a:t>Strategies could be considered at the Design stage?</a:t>
            </a:r>
            <a:endParaRPr sz="933" kern="0">
              <a:solidFill>
                <a:srgbClr val="000000"/>
              </a:solidFill>
              <a:latin typeface="Arial"/>
              <a:cs typeface="Arial"/>
              <a:sym typeface="Arial"/>
            </a:endParaRPr>
          </a:p>
        </p:txBody>
      </p:sp>
      <p:sp>
        <p:nvSpPr>
          <p:cNvPr id="249" name="Google Shape;249;p25"/>
          <p:cNvSpPr txBox="1"/>
          <p:nvPr/>
        </p:nvSpPr>
        <p:spPr>
          <a:xfrm>
            <a:off x="276700" y="857433"/>
            <a:ext cx="6875600" cy="328400"/>
          </a:xfrm>
          <a:prstGeom prst="rect">
            <a:avLst/>
          </a:prstGeom>
          <a:noFill/>
          <a:ln>
            <a:noFill/>
          </a:ln>
        </p:spPr>
        <p:txBody>
          <a:bodyPr spcFirstLastPara="1" wrap="square" lIns="121900" tIns="60933" rIns="121900" bIns="60933" anchor="t" anchorCtr="0">
            <a:noAutofit/>
          </a:bodyPr>
          <a:lstStyle/>
          <a:p>
            <a:pPr defTabSz="1219170">
              <a:buClr>
                <a:srgbClr val="000000"/>
              </a:buClr>
            </a:pPr>
            <a:r>
              <a:rPr lang="en" sz="1200" kern="0">
                <a:solidFill>
                  <a:srgbClr val="000000"/>
                </a:solidFill>
                <a:latin typeface="Libre Franklin Medium"/>
                <a:ea typeface="Libre Franklin Medium"/>
                <a:cs typeface="Libre Franklin Medium"/>
                <a:sym typeface="Libre Franklin Medium"/>
              </a:rPr>
              <a:t>The Country centred circular economy strategies have been developed as a complementary strategic layer that can be utilised to enhance the 14R’s</a:t>
            </a:r>
            <a:endParaRPr sz="1200" kern="0">
              <a:solidFill>
                <a:srgbClr val="000000"/>
              </a:solidFill>
              <a:latin typeface="Libre Franklin Medium"/>
              <a:ea typeface="Libre Franklin Medium"/>
              <a:cs typeface="Libre Franklin Medium"/>
              <a:sym typeface="Libre Franklin Medium"/>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pic>
        <p:nvPicPr>
          <p:cNvPr id="254" name="Google Shape;254;p26"/>
          <p:cNvPicPr preferRelativeResize="0"/>
          <p:nvPr/>
        </p:nvPicPr>
        <p:blipFill rotWithShape="1">
          <a:blip r:embed="rId3">
            <a:alphaModFix/>
          </a:blip>
          <a:srcRect r="36812"/>
          <a:stretch/>
        </p:blipFill>
        <p:spPr>
          <a:xfrm>
            <a:off x="-777667" y="1230200"/>
            <a:ext cx="6383565" cy="5682899"/>
          </a:xfrm>
          <a:prstGeom prst="rect">
            <a:avLst/>
          </a:prstGeom>
          <a:noFill/>
          <a:ln>
            <a:noFill/>
          </a:ln>
        </p:spPr>
      </p:pic>
      <p:sp>
        <p:nvSpPr>
          <p:cNvPr id="255" name="Google Shape;255;p26"/>
          <p:cNvSpPr txBox="1"/>
          <p:nvPr/>
        </p:nvSpPr>
        <p:spPr>
          <a:xfrm>
            <a:off x="245167" y="689934"/>
            <a:ext cx="10032400" cy="1752491"/>
          </a:xfrm>
          <a:prstGeom prst="rect">
            <a:avLst/>
          </a:prstGeom>
          <a:noFill/>
          <a:ln>
            <a:noFill/>
          </a:ln>
        </p:spPr>
        <p:txBody>
          <a:bodyPr spcFirstLastPara="1" wrap="square" lIns="121900" tIns="121900" rIns="121900" bIns="121900" anchor="t" anchorCtr="0">
            <a:spAutoFit/>
          </a:bodyPr>
          <a:lstStyle/>
          <a:p>
            <a:pPr defTabSz="1219170">
              <a:lnSpc>
                <a:spcPct val="115000"/>
              </a:lnSpc>
              <a:buClr>
                <a:srgbClr val="000000"/>
              </a:buClr>
              <a:buSzPts val="800"/>
            </a:pPr>
            <a:r>
              <a:rPr lang="en" sz="1067" kern="0">
                <a:solidFill>
                  <a:srgbClr val="202124"/>
                </a:solidFill>
                <a:latin typeface="Libre Franklin Medium"/>
                <a:ea typeface="Libre Franklin Medium"/>
                <a:cs typeface="Libre Franklin Medium"/>
                <a:sym typeface="Libre Franklin Medium"/>
              </a:rPr>
              <a:t>Participating</a:t>
            </a:r>
            <a:r>
              <a:rPr lang="en" sz="1067" kern="0">
                <a:solidFill>
                  <a:srgbClr val="202124"/>
                </a:solidFill>
                <a:latin typeface="Arial"/>
                <a:ea typeface="Arial"/>
                <a:cs typeface="Arial"/>
                <a:sym typeface="Arial"/>
              </a:rPr>
              <a:t> in the Care of Country is at the heart of </a:t>
            </a:r>
            <a:r>
              <a:rPr lang="en" sz="1067" i="1" kern="0">
                <a:solidFill>
                  <a:srgbClr val="202124"/>
                </a:solidFill>
                <a:latin typeface="Arial"/>
                <a:ea typeface="Arial"/>
                <a:cs typeface="Arial"/>
                <a:sym typeface="Arial"/>
              </a:rPr>
              <a:t>the Indigenous Doughnut </a:t>
            </a:r>
            <a:r>
              <a:rPr lang="en" sz="1067" kern="0">
                <a:solidFill>
                  <a:srgbClr val="202124"/>
                </a:solidFill>
                <a:latin typeface="Arial"/>
                <a:ea typeface="Arial"/>
                <a:cs typeface="Arial"/>
                <a:sym typeface="Arial"/>
              </a:rPr>
              <a:t>model. Building on Circular and Regenerative Economy strategies, the 12 CC-CE ‘S strategies’ can be used as guides to ‘Walk together’ and can be considered when designing, refining and redesigning partnerships, products and services. </a:t>
            </a:r>
            <a:endParaRPr sz="1067" kern="0">
              <a:solidFill>
                <a:srgbClr val="202124"/>
              </a:solidFill>
              <a:latin typeface="Arial"/>
              <a:ea typeface="Arial"/>
              <a:cs typeface="Arial"/>
              <a:sym typeface="Arial"/>
            </a:endParaRPr>
          </a:p>
          <a:p>
            <a:pPr defTabSz="1219170">
              <a:buClr>
                <a:srgbClr val="000000"/>
              </a:buClr>
              <a:buSzPts val="1000"/>
            </a:pPr>
            <a:endParaRPr sz="1333" kern="0">
              <a:solidFill>
                <a:srgbClr val="202124"/>
              </a:solidFill>
              <a:latin typeface="Helvetica Neue"/>
              <a:ea typeface="Helvetica Neue"/>
              <a:cs typeface="Helvetica Neue"/>
              <a:sym typeface="Helvetica Neue"/>
            </a:endParaRPr>
          </a:p>
          <a:p>
            <a:pPr defTabSz="1219170">
              <a:buClr>
                <a:srgbClr val="000000"/>
              </a:buClr>
              <a:buSzPts val="1100"/>
            </a:pPr>
            <a:endParaRPr sz="1467" kern="0">
              <a:solidFill>
                <a:srgbClr val="202124"/>
              </a:solidFill>
              <a:latin typeface="Helvetica Neue"/>
              <a:ea typeface="Helvetica Neue"/>
              <a:cs typeface="Helvetica Neue"/>
              <a:sym typeface="Helvetica Neue"/>
            </a:endParaRPr>
          </a:p>
          <a:p>
            <a:pPr defTabSz="1219170">
              <a:buClr>
                <a:srgbClr val="000000"/>
              </a:buClr>
              <a:buSzPts val="1100"/>
            </a:pPr>
            <a:endParaRPr sz="1467" kern="0">
              <a:solidFill>
                <a:srgbClr val="202124"/>
              </a:solidFill>
              <a:latin typeface="Helvetica Neue"/>
              <a:ea typeface="Helvetica Neue"/>
              <a:cs typeface="Helvetica Neue"/>
              <a:sym typeface="Helvetica Neue"/>
            </a:endParaRPr>
          </a:p>
          <a:p>
            <a:pPr defTabSz="1219170">
              <a:buClr>
                <a:srgbClr val="000000"/>
              </a:buClr>
              <a:buSzPts val="1100"/>
            </a:pPr>
            <a:endParaRPr sz="1467" kern="0">
              <a:solidFill>
                <a:srgbClr val="202124"/>
              </a:solidFill>
              <a:latin typeface="Helvetica Neue"/>
              <a:ea typeface="Helvetica Neue"/>
              <a:cs typeface="Helvetica Neue"/>
              <a:sym typeface="Helvetica Neue"/>
            </a:endParaRPr>
          </a:p>
          <a:p>
            <a:pPr defTabSz="1219170">
              <a:buClr>
                <a:srgbClr val="000000"/>
              </a:buClr>
              <a:buSzPts val="1200"/>
            </a:pPr>
            <a:endParaRPr sz="1600" kern="0">
              <a:solidFill>
                <a:srgbClr val="595959"/>
              </a:solidFill>
              <a:latin typeface="Helvetica Neue"/>
              <a:ea typeface="Helvetica Neue"/>
              <a:cs typeface="Helvetica Neue"/>
              <a:sym typeface="Helvetica Neue"/>
            </a:endParaRPr>
          </a:p>
        </p:txBody>
      </p:sp>
      <p:pic>
        <p:nvPicPr>
          <p:cNvPr id="256" name="Google Shape;256;p26"/>
          <p:cNvPicPr preferRelativeResize="0"/>
          <p:nvPr/>
        </p:nvPicPr>
        <p:blipFill rotWithShape="1">
          <a:blip r:embed="rId4">
            <a:alphaModFix/>
          </a:blip>
          <a:srcRect/>
          <a:stretch/>
        </p:blipFill>
        <p:spPr>
          <a:xfrm>
            <a:off x="690201" y="1918331"/>
            <a:ext cx="4474500" cy="4474500"/>
          </a:xfrm>
          <a:prstGeom prst="rect">
            <a:avLst/>
          </a:prstGeom>
          <a:noFill/>
          <a:ln>
            <a:noFill/>
          </a:ln>
        </p:spPr>
      </p:pic>
      <p:pic>
        <p:nvPicPr>
          <p:cNvPr id="257" name="Google Shape;257;p26"/>
          <p:cNvPicPr preferRelativeResize="0"/>
          <p:nvPr/>
        </p:nvPicPr>
        <p:blipFill rotWithShape="1">
          <a:blip r:embed="rId5">
            <a:alphaModFix/>
          </a:blip>
          <a:srcRect/>
          <a:stretch/>
        </p:blipFill>
        <p:spPr>
          <a:xfrm>
            <a:off x="466536" y="1597903"/>
            <a:ext cx="5229885" cy="5091515"/>
          </a:xfrm>
          <a:prstGeom prst="rect">
            <a:avLst/>
          </a:prstGeom>
          <a:noFill/>
          <a:ln>
            <a:noFill/>
          </a:ln>
        </p:spPr>
      </p:pic>
      <p:sp>
        <p:nvSpPr>
          <p:cNvPr id="258" name="Google Shape;258;p26"/>
          <p:cNvSpPr txBox="1"/>
          <p:nvPr/>
        </p:nvSpPr>
        <p:spPr>
          <a:xfrm>
            <a:off x="1369267" y="2536384"/>
            <a:ext cx="715600" cy="252000"/>
          </a:xfrm>
          <a:prstGeom prst="rect">
            <a:avLst/>
          </a:prstGeom>
          <a:noFill/>
          <a:ln>
            <a:noFill/>
          </a:ln>
        </p:spPr>
        <p:txBody>
          <a:bodyPr spcFirstLastPara="1" wrap="square" lIns="121900" tIns="121900" rIns="121900" bIns="121900" anchor="t" anchorCtr="0">
            <a:noAutofit/>
          </a:bodyPr>
          <a:lstStyle/>
          <a:p>
            <a:pPr defTabSz="1219170">
              <a:lnSpc>
                <a:spcPct val="115000"/>
              </a:lnSpc>
              <a:buClr>
                <a:srgbClr val="000000"/>
              </a:buClr>
              <a:buSzPts val="600"/>
            </a:pPr>
            <a:r>
              <a:rPr lang="en" sz="800" b="1" kern="0">
                <a:solidFill>
                  <a:srgbClr val="202124"/>
                </a:solidFill>
                <a:latin typeface="Helvetica Neue"/>
                <a:ea typeface="Helvetica Neue"/>
                <a:cs typeface="Helvetica Neue"/>
                <a:sym typeface="Helvetica Neue"/>
              </a:rPr>
              <a:t>Energy</a:t>
            </a:r>
            <a:endParaRPr sz="800" b="1" kern="0">
              <a:solidFill>
                <a:srgbClr val="202124"/>
              </a:solidFill>
              <a:latin typeface="Helvetica Neue"/>
              <a:ea typeface="Helvetica Neue"/>
              <a:cs typeface="Helvetica Neue"/>
              <a:sym typeface="Helvetica Neue"/>
            </a:endParaRPr>
          </a:p>
        </p:txBody>
      </p:sp>
      <p:sp>
        <p:nvSpPr>
          <p:cNvPr id="259" name="Google Shape;259;p26"/>
          <p:cNvSpPr txBox="1"/>
          <p:nvPr/>
        </p:nvSpPr>
        <p:spPr>
          <a:xfrm>
            <a:off x="2237733" y="2167200"/>
            <a:ext cx="816400" cy="181600"/>
          </a:xfrm>
          <a:prstGeom prst="rect">
            <a:avLst/>
          </a:prstGeom>
          <a:noFill/>
          <a:ln>
            <a:noFill/>
          </a:ln>
        </p:spPr>
        <p:txBody>
          <a:bodyPr spcFirstLastPara="1" wrap="square" lIns="121900" tIns="121900" rIns="121900" bIns="121900" anchor="t" anchorCtr="0">
            <a:noAutofit/>
          </a:bodyPr>
          <a:lstStyle/>
          <a:p>
            <a:pPr defTabSz="1219170">
              <a:lnSpc>
                <a:spcPct val="115000"/>
              </a:lnSpc>
              <a:buClr>
                <a:srgbClr val="000000"/>
              </a:buClr>
              <a:buSzPts val="600"/>
            </a:pPr>
            <a:r>
              <a:rPr lang="en" sz="800" b="1" kern="0">
                <a:solidFill>
                  <a:srgbClr val="202124"/>
                </a:solidFill>
                <a:latin typeface="Helvetica Neue"/>
                <a:ea typeface="Helvetica Neue"/>
                <a:cs typeface="Helvetica Neue"/>
                <a:sym typeface="Helvetica Neue"/>
              </a:rPr>
              <a:t>Water</a:t>
            </a:r>
            <a:endParaRPr sz="800" b="1" kern="0">
              <a:solidFill>
                <a:srgbClr val="202124"/>
              </a:solidFill>
              <a:latin typeface="Helvetica Neue"/>
              <a:ea typeface="Helvetica Neue"/>
              <a:cs typeface="Helvetica Neue"/>
              <a:sym typeface="Helvetica Neue"/>
            </a:endParaRPr>
          </a:p>
          <a:p>
            <a:pPr defTabSz="1219170">
              <a:buClr>
                <a:srgbClr val="000000"/>
              </a:buClr>
              <a:buSzPts val="300"/>
            </a:pPr>
            <a:endParaRPr sz="400" kern="0">
              <a:solidFill>
                <a:srgbClr val="202124"/>
              </a:solidFill>
              <a:latin typeface="Arial"/>
              <a:ea typeface="Arial"/>
              <a:cs typeface="Arial"/>
              <a:sym typeface="Arial"/>
            </a:endParaRPr>
          </a:p>
        </p:txBody>
      </p:sp>
      <p:sp>
        <p:nvSpPr>
          <p:cNvPr id="260" name="Google Shape;260;p26"/>
          <p:cNvSpPr txBox="1"/>
          <p:nvPr/>
        </p:nvSpPr>
        <p:spPr>
          <a:xfrm>
            <a:off x="899867" y="3152834"/>
            <a:ext cx="715600" cy="529335"/>
          </a:xfrm>
          <a:prstGeom prst="rect">
            <a:avLst/>
          </a:prstGeom>
          <a:noFill/>
          <a:ln>
            <a:noFill/>
          </a:ln>
        </p:spPr>
        <p:txBody>
          <a:bodyPr spcFirstLastPara="1" wrap="square" lIns="121900" tIns="121900" rIns="121900" bIns="121900" anchor="t" anchorCtr="0">
            <a:spAutoFit/>
          </a:bodyPr>
          <a:lstStyle/>
          <a:p>
            <a:pPr defTabSz="1219170">
              <a:lnSpc>
                <a:spcPct val="115000"/>
              </a:lnSpc>
              <a:buClr>
                <a:srgbClr val="000000"/>
              </a:buClr>
              <a:buSzPts val="600"/>
            </a:pPr>
            <a:r>
              <a:rPr lang="en" sz="800" b="1" kern="0">
                <a:solidFill>
                  <a:srgbClr val="202124"/>
                </a:solidFill>
                <a:latin typeface="Helvetica Neue"/>
                <a:ea typeface="Helvetica Neue"/>
                <a:cs typeface="Helvetica Neue"/>
                <a:sym typeface="Helvetica Neue"/>
              </a:rPr>
              <a:t>Art &amp; </a:t>
            </a:r>
            <a:endParaRPr sz="800" b="1" kern="0">
              <a:solidFill>
                <a:srgbClr val="202124"/>
              </a:solidFill>
              <a:latin typeface="Helvetica Neue"/>
              <a:ea typeface="Helvetica Neue"/>
              <a:cs typeface="Helvetica Neue"/>
              <a:sym typeface="Helvetica Neue"/>
            </a:endParaRPr>
          </a:p>
          <a:p>
            <a:pPr defTabSz="1219170">
              <a:lnSpc>
                <a:spcPct val="115000"/>
              </a:lnSpc>
              <a:buClr>
                <a:srgbClr val="000000"/>
              </a:buClr>
              <a:buSzPts val="600"/>
            </a:pPr>
            <a:r>
              <a:rPr lang="en" sz="800" b="1" kern="0">
                <a:solidFill>
                  <a:srgbClr val="202124"/>
                </a:solidFill>
                <a:latin typeface="Helvetica Neue"/>
                <a:ea typeface="Helvetica Neue"/>
                <a:cs typeface="Helvetica Neue"/>
                <a:sym typeface="Helvetica Neue"/>
              </a:rPr>
              <a:t>Culture</a:t>
            </a:r>
            <a:endParaRPr sz="800" kern="0">
              <a:solidFill>
                <a:srgbClr val="202124"/>
              </a:solidFill>
              <a:latin typeface="Arial"/>
              <a:ea typeface="Arial"/>
              <a:cs typeface="Arial"/>
              <a:sym typeface="Arial"/>
            </a:endParaRPr>
          </a:p>
        </p:txBody>
      </p:sp>
      <p:sp>
        <p:nvSpPr>
          <p:cNvPr id="261" name="Google Shape;261;p26"/>
          <p:cNvSpPr txBox="1"/>
          <p:nvPr/>
        </p:nvSpPr>
        <p:spPr>
          <a:xfrm>
            <a:off x="3116351" y="2167185"/>
            <a:ext cx="715600" cy="387758"/>
          </a:xfrm>
          <a:prstGeom prst="rect">
            <a:avLst/>
          </a:prstGeom>
          <a:noFill/>
          <a:ln>
            <a:noFill/>
          </a:ln>
        </p:spPr>
        <p:txBody>
          <a:bodyPr spcFirstLastPara="1" wrap="square" lIns="121900" tIns="121900" rIns="121900" bIns="121900" anchor="t" anchorCtr="0">
            <a:spAutoFit/>
          </a:bodyPr>
          <a:lstStyle/>
          <a:p>
            <a:pPr defTabSz="1219170">
              <a:lnSpc>
                <a:spcPct val="115000"/>
              </a:lnSpc>
              <a:buClr>
                <a:srgbClr val="000000"/>
              </a:buClr>
              <a:buSzPts val="600"/>
            </a:pPr>
            <a:r>
              <a:rPr lang="en" sz="800" b="1" kern="0">
                <a:solidFill>
                  <a:srgbClr val="202124"/>
                </a:solidFill>
                <a:latin typeface="Helvetica Neue"/>
                <a:ea typeface="Helvetica Neue"/>
                <a:cs typeface="Helvetica Neue"/>
                <a:sym typeface="Helvetica Neue"/>
              </a:rPr>
              <a:t>Food</a:t>
            </a:r>
            <a:endParaRPr sz="1867" kern="0">
              <a:solidFill>
                <a:srgbClr val="202124"/>
              </a:solidFill>
              <a:latin typeface="Arial"/>
              <a:ea typeface="Arial"/>
              <a:cs typeface="Arial"/>
              <a:sym typeface="Arial"/>
            </a:endParaRPr>
          </a:p>
        </p:txBody>
      </p:sp>
      <p:sp>
        <p:nvSpPr>
          <p:cNvPr id="262" name="Google Shape;262;p26"/>
          <p:cNvSpPr txBox="1"/>
          <p:nvPr/>
        </p:nvSpPr>
        <p:spPr>
          <a:xfrm>
            <a:off x="1399467" y="5467300"/>
            <a:ext cx="655200" cy="387758"/>
          </a:xfrm>
          <a:prstGeom prst="rect">
            <a:avLst/>
          </a:prstGeom>
          <a:noFill/>
          <a:ln>
            <a:noFill/>
          </a:ln>
        </p:spPr>
        <p:txBody>
          <a:bodyPr spcFirstLastPara="1" wrap="square" lIns="121900" tIns="121900" rIns="121900" bIns="121900" anchor="t" anchorCtr="0">
            <a:spAutoFit/>
          </a:bodyPr>
          <a:lstStyle/>
          <a:p>
            <a:pPr defTabSz="1219170">
              <a:lnSpc>
                <a:spcPct val="115000"/>
              </a:lnSpc>
              <a:buClr>
                <a:srgbClr val="000000"/>
              </a:buClr>
              <a:buSzPts val="600"/>
            </a:pPr>
            <a:r>
              <a:rPr lang="en" sz="800" b="1" kern="0">
                <a:solidFill>
                  <a:srgbClr val="202124"/>
                </a:solidFill>
                <a:latin typeface="Helvetica Neue"/>
                <a:ea typeface="Helvetica Neue"/>
                <a:cs typeface="Helvetica Neue"/>
                <a:sym typeface="Helvetica Neue"/>
              </a:rPr>
              <a:t>Wealth</a:t>
            </a:r>
            <a:endParaRPr sz="1867" kern="0">
              <a:solidFill>
                <a:srgbClr val="202124"/>
              </a:solidFill>
              <a:latin typeface="Arial"/>
              <a:ea typeface="Arial"/>
              <a:cs typeface="Arial"/>
              <a:sym typeface="Arial"/>
            </a:endParaRPr>
          </a:p>
        </p:txBody>
      </p:sp>
      <p:sp>
        <p:nvSpPr>
          <p:cNvPr id="263" name="Google Shape;263;p26"/>
          <p:cNvSpPr txBox="1"/>
          <p:nvPr/>
        </p:nvSpPr>
        <p:spPr>
          <a:xfrm>
            <a:off x="4350733" y="3110867"/>
            <a:ext cx="967600" cy="533600"/>
          </a:xfrm>
          <a:prstGeom prst="rect">
            <a:avLst/>
          </a:prstGeom>
          <a:noFill/>
          <a:ln>
            <a:noFill/>
          </a:ln>
        </p:spPr>
        <p:txBody>
          <a:bodyPr spcFirstLastPara="1" wrap="square" lIns="121900" tIns="121900" rIns="121900" bIns="121900" anchor="t" anchorCtr="0">
            <a:noAutofit/>
          </a:bodyPr>
          <a:lstStyle/>
          <a:p>
            <a:pPr defTabSz="1219170">
              <a:lnSpc>
                <a:spcPct val="115000"/>
              </a:lnSpc>
              <a:buClr>
                <a:srgbClr val="000000"/>
              </a:buClr>
              <a:buSzPts val="600"/>
            </a:pPr>
            <a:r>
              <a:rPr lang="en" sz="800" b="1" kern="0">
                <a:solidFill>
                  <a:srgbClr val="202124"/>
                </a:solidFill>
                <a:latin typeface="Helvetica Neue"/>
                <a:ea typeface="Helvetica Neue"/>
                <a:cs typeface="Helvetica Neue"/>
                <a:sym typeface="Helvetica Neue"/>
              </a:rPr>
              <a:t>Education</a:t>
            </a:r>
            <a:endParaRPr sz="1867" kern="0">
              <a:solidFill>
                <a:srgbClr val="202124"/>
              </a:solidFill>
              <a:latin typeface="Arial"/>
              <a:ea typeface="Arial"/>
              <a:cs typeface="Arial"/>
              <a:sym typeface="Arial"/>
            </a:endParaRPr>
          </a:p>
        </p:txBody>
      </p:sp>
      <p:sp>
        <p:nvSpPr>
          <p:cNvPr id="264" name="Google Shape;264;p26"/>
          <p:cNvSpPr txBox="1"/>
          <p:nvPr/>
        </p:nvSpPr>
        <p:spPr>
          <a:xfrm>
            <a:off x="4553567" y="3912634"/>
            <a:ext cx="715600" cy="529335"/>
          </a:xfrm>
          <a:prstGeom prst="rect">
            <a:avLst/>
          </a:prstGeom>
          <a:noFill/>
          <a:ln>
            <a:noFill/>
          </a:ln>
        </p:spPr>
        <p:txBody>
          <a:bodyPr spcFirstLastPara="1" wrap="square" lIns="121900" tIns="121900" rIns="121900" bIns="121900" anchor="t" anchorCtr="0">
            <a:spAutoFit/>
          </a:bodyPr>
          <a:lstStyle/>
          <a:p>
            <a:pPr defTabSz="1219170">
              <a:lnSpc>
                <a:spcPct val="115000"/>
              </a:lnSpc>
              <a:buClr>
                <a:srgbClr val="000000"/>
              </a:buClr>
              <a:buSzPts val="600"/>
            </a:pPr>
            <a:r>
              <a:rPr lang="en" sz="800" b="1" kern="0">
                <a:solidFill>
                  <a:srgbClr val="202124"/>
                </a:solidFill>
                <a:latin typeface="Helvetica Neue"/>
                <a:ea typeface="Helvetica Neue"/>
                <a:cs typeface="Helvetica Neue"/>
                <a:sym typeface="Helvetica Neue"/>
              </a:rPr>
              <a:t>Income </a:t>
            </a:r>
            <a:endParaRPr sz="800" b="1" kern="0">
              <a:solidFill>
                <a:srgbClr val="202124"/>
              </a:solidFill>
              <a:latin typeface="Helvetica Neue"/>
              <a:ea typeface="Helvetica Neue"/>
              <a:cs typeface="Helvetica Neue"/>
              <a:sym typeface="Helvetica Neue"/>
            </a:endParaRPr>
          </a:p>
          <a:p>
            <a:pPr defTabSz="1219170">
              <a:lnSpc>
                <a:spcPct val="115000"/>
              </a:lnSpc>
              <a:buClr>
                <a:srgbClr val="000000"/>
              </a:buClr>
              <a:buSzPts val="600"/>
            </a:pPr>
            <a:r>
              <a:rPr lang="en" sz="800" b="1" kern="0">
                <a:solidFill>
                  <a:srgbClr val="202124"/>
                </a:solidFill>
                <a:latin typeface="Helvetica Neue"/>
                <a:ea typeface="Helvetica Neue"/>
                <a:cs typeface="Helvetica Neue"/>
                <a:sym typeface="Helvetica Neue"/>
              </a:rPr>
              <a:t>and work</a:t>
            </a:r>
            <a:endParaRPr sz="1867" kern="0">
              <a:solidFill>
                <a:srgbClr val="202124"/>
              </a:solidFill>
              <a:latin typeface="Arial"/>
              <a:ea typeface="Arial"/>
              <a:cs typeface="Arial"/>
              <a:sym typeface="Arial"/>
            </a:endParaRPr>
          </a:p>
        </p:txBody>
      </p:sp>
      <p:sp>
        <p:nvSpPr>
          <p:cNvPr id="265" name="Google Shape;265;p26"/>
          <p:cNvSpPr txBox="1"/>
          <p:nvPr/>
        </p:nvSpPr>
        <p:spPr>
          <a:xfrm>
            <a:off x="3894167" y="5502267"/>
            <a:ext cx="967600" cy="348800"/>
          </a:xfrm>
          <a:prstGeom prst="rect">
            <a:avLst/>
          </a:prstGeom>
          <a:noFill/>
          <a:ln>
            <a:noFill/>
          </a:ln>
        </p:spPr>
        <p:txBody>
          <a:bodyPr spcFirstLastPara="1" wrap="square" lIns="121900" tIns="121900" rIns="121900" bIns="121900" anchor="t" anchorCtr="0">
            <a:noAutofit/>
          </a:bodyPr>
          <a:lstStyle/>
          <a:p>
            <a:pPr defTabSz="1219170">
              <a:lnSpc>
                <a:spcPct val="115000"/>
              </a:lnSpc>
              <a:buClr>
                <a:srgbClr val="000000"/>
              </a:buClr>
              <a:buSzPts val="600"/>
            </a:pPr>
            <a:r>
              <a:rPr lang="en" sz="800" b="1" kern="0">
                <a:solidFill>
                  <a:srgbClr val="202124"/>
                </a:solidFill>
                <a:latin typeface="Helvetica Neue"/>
                <a:ea typeface="Helvetica Neue"/>
                <a:cs typeface="Helvetica Neue"/>
                <a:sym typeface="Helvetica Neue"/>
              </a:rPr>
              <a:t>Peace and justice</a:t>
            </a:r>
            <a:endParaRPr sz="1867" kern="0">
              <a:solidFill>
                <a:srgbClr val="202124"/>
              </a:solidFill>
              <a:latin typeface="Arial"/>
              <a:ea typeface="Arial"/>
              <a:cs typeface="Arial"/>
              <a:sym typeface="Arial"/>
            </a:endParaRPr>
          </a:p>
        </p:txBody>
      </p:sp>
      <p:sp>
        <p:nvSpPr>
          <p:cNvPr id="266" name="Google Shape;266;p26"/>
          <p:cNvSpPr txBox="1"/>
          <p:nvPr/>
        </p:nvSpPr>
        <p:spPr>
          <a:xfrm>
            <a:off x="4463667" y="4894801"/>
            <a:ext cx="655200" cy="529335"/>
          </a:xfrm>
          <a:prstGeom prst="rect">
            <a:avLst/>
          </a:prstGeom>
          <a:noFill/>
          <a:ln>
            <a:noFill/>
          </a:ln>
        </p:spPr>
        <p:txBody>
          <a:bodyPr spcFirstLastPara="1" wrap="square" lIns="121900" tIns="121900" rIns="121900" bIns="121900" anchor="t" anchorCtr="0">
            <a:spAutoFit/>
          </a:bodyPr>
          <a:lstStyle/>
          <a:p>
            <a:pPr defTabSz="1219170">
              <a:lnSpc>
                <a:spcPct val="115000"/>
              </a:lnSpc>
              <a:buClr>
                <a:srgbClr val="000000"/>
              </a:buClr>
              <a:buSzPts val="600"/>
            </a:pPr>
            <a:r>
              <a:rPr lang="en" sz="800" b="1" kern="0">
                <a:solidFill>
                  <a:srgbClr val="202124"/>
                </a:solidFill>
                <a:latin typeface="Helvetica Neue"/>
                <a:ea typeface="Helvetica Neue"/>
                <a:cs typeface="Helvetica Neue"/>
                <a:sym typeface="Helvetica Neue"/>
              </a:rPr>
              <a:t>Political </a:t>
            </a:r>
            <a:endParaRPr sz="800" b="1" kern="0">
              <a:solidFill>
                <a:srgbClr val="202124"/>
              </a:solidFill>
              <a:latin typeface="Helvetica Neue"/>
              <a:ea typeface="Helvetica Neue"/>
              <a:cs typeface="Helvetica Neue"/>
              <a:sym typeface="Helvetica Neue"/>
            </a:endParaRPr>
          </a:p>
          <a:p>
            <a:pPr defTabSz="1219170">
              <a:lnSpc>
                <a:spcPct val="115000"/>
              </a:lnSpc>
              <a:buClr>
                <a:srgbClr val="000000"/>
              </a:buClr>
              <a:buSzPts val="600"/>
            </a:pPr>
            <a:r>
              <a:rPr lang="en" sz="800" b="1" kern="0">
                <a:solidFill>
                  <a:srgbClr val="202124"/>
                </a:solidFill>
                <a:latin typeface="Helvetica Neue"/>
                <a:ea typeface="Helvetica Neue"/>
                <a:cs typeface="Helvetica Neue"/>
                <a:sym typeface="Helvetica Neue"/>
              </a:rPr>
              <a:t>voice</a:t>
            </a:r>
            <a:endParaRPr sz="1867" kern="0">
              <a:solidFill>
                <a:srgbClr val="202124"/>
              </a:solidFill>
              <a:latin typeface="Arial"/>
              <a:ea typeface="Arial"/>
              <a:cs typeface="Arial"/>
              <a:sym typeface="Arial"/>
            </a:endParaRPr>
          </a:p>
        </p:txBody>
      </p:sp>
      <p:sp>
        <p:nvSpPr>
          <p:cNvPr id="267" name="Google Shape;267;p26"/>
          <p:cNvSpPr txBox="1"/>
          <p:nvPr/>
        </p:nvSpPr>
        <p:spPr>
          <a:xfrm>
            <a:off x="2961833" y="5947733"/>
            <a:ext cx="1028000" cy="570400"/>
          </a:xfrm>
          <a:prstGeom prst="rect">
            <a:avLst/>
          </a:prstGeom>
          <a:noFill/>
          <a:ln>
            <a:noFill/>
          </a:ln>
        </p:spPr>
        <p:txBody>
          <a:bodyPr spcFirstLastPara="1" wrap="square" lIns="121900" tIns="121900" rIns="121900" bIns="121900" anchor="t" anchorCtr="0">
            <a:noAutofit/>
          </a:bodyPr>
          <a:lstStyle/>
          <a:p>
            <a:pPr defTabSz="1219170">
              <a:lnSpc>
                <a:spcPct val="115000"/>
              </a:lnSpc>
              <a:buClr>
                <a:srgbClr val="000000"/>
              </a:buClr>
              <a:buSzPts val="600"/>
            </a:pPr>
            <a:r>
              <a:rPr lang="en" sz="800" b="1" kern="0">
                <a:solidFill>
                  <a:srgbClr val="202124"/>
                </a:solidFill>
                <a:latin typeface="Helvetica Neue"/>
                <a:ea typeface="Helvetica Neue"/>
                <a:cs typeface="Helvetica Neue"/>
                <a:sym typeface="Helvetica Neue"/>
              </a:rPr>
              <a:t>Social equity</a:t>
            </a:r>
            <a:endParaRPr sz="1867" kern="0">
              <a:solidFill>
                <a:srgbClr val="202124"/>
              </a:solidFill>
              <a:latin typeface="Arial"/>
              <a:ea typeface="Arial"/>
              <a:cs typeface="Arial"/>
              <a:sym typeface="Arial"/>
            </a:endParaRPr>
          </a:p>
        </p:txBody>
      </p:sp>
      <p:sp>
        <p:nvSpPr>
          <p:cNvPr id="268" name="Google Shape;268;p26"/>
          <p:cNvSpPr txBox="1"/>
          <p:nvPr/>
        </p:nvSpPr>
        <p:spPr>
          <a:xfrm>
            <a:off x="2237733" y="5851067"/>
            <a:ext cx="914000" cy="529335"/>
          </a:xfrm>
          <a:prstGeom prst="rect">
            <a:avLst/>
          </a:prstGeom>
          <a:noFill/>
          <a:ln>
            <a:noFill/>
          </a:ln>
        </p:spPr>
        <p:txBody>
          <a:bodyPr spcFirstLastPara="1" wrap="square" lIns="121900" tIns="121900" rIns="121900" bIns="121900" anchor="t" anchorCtr="0">
            <a:spAutoFit/>
          </a:bodyPr>
          <a:lstStyle/>
          <a:p>
            <a:pPr defTabSz="1219170">
              <a:lnSpc>
                <a:spcPct val="115000"/>
              </a:lnSpc>
              <a:buClr>
                <a:srgbClr val="000000"/>
              </a:buClr>
              <a:buSzPts val="600"/>
            </a:pPr>
            <a:r>
              <a:rPr lang="en" sz="800" b="1" kern="0">
                <a:solidFill>
                  <a:srgbClr val="202124"/>
                </a:solidFill>
                <a:latin typeface="Helvetica Neue"/>
                <a:ea typeface="Helvetica Neue"/>
                <a:cs typeface="Helvetica Neue"/>
                <a:sym typeface="Helvetica Neue"/>
              </a:rPr>
              <a:t>Gender </a:t>
            </a:r>
            <a:endParaRPr sz="800" b="1" kern="0">
              <a:solidFill>
                <a:srgbClr val="202124"/>
              </a:solidFill>
              <a:latin typeface="Helvetica Neue"/>
              <a:ea typeface="Helvetica Neue"/>
              <a:cs typeface="Helvetica Neue"/>
              <a:sym typeface="Helvetica Neue"/>
            </a:endParaRPr>
          </a:p>
          <a:p>
            <a:pPr defTabSz="1219170">
              <a:lnSpc>
                <a:spcPct val="115000"/>
              </a:lnSpc>
              <a:buClr>
                <a:srgbClr val="000000"/>
              </a:buClr>
              <a:buSzPts val="600"/>
            </a:pPr>
            <a:r>
              <a:rPr lang="en" sz="800" b="1" kern="0">
                <a:solidFill>
                  <a:srgbClr val="202124"/>
                </a:solidFill>
                <a:latin typeface="Helvetica Neue"/>
                <a:ea typeface="Helvetica Neue"/>
                <a:cs typeface="Helvetica Neue"/>
                <a:sym typeface="Helvetica Neue"/>
              </a:rPr>
              <a:t>Equality</a:t>
            </a:r>
            <a:endParaRPr sz="1867" kern="0">
              <a:solidFill>
                <a:srgbClr val="202124"/>
              </a:solidFill>
              <a:latin typeface="Arial"/>
              <a:ea typeface="Arial"/>
              <a:cs typeface="Arial"/>
              <a:sym typeface="Arial"/>
            </a:endParaRPr>
          </a:p>
        </p:txBody>
      </p:sp>
      <p:sp>
        <p:nvSpPr>
          <p:cNvPr id="269" name="Google Shape;269;p26"/>
          <p:cNvSpPr txBox="1"/>
          <p:nvPr/>
        </p:nvSpPr>
        <p:spPr>
          <a:xfrm>
            <a:off x="3894167" y="2477800"/>
            <a:ext cx="655200" cy="387758"/>
          </a:xfrm>
          <a:prstGeom prst="rect">
            <a:avLst/>
          </a:prstGeom>
          <a:noFill/>
          <a:ln>
            <a:noFill/>
          </a:ln>
        </p:spPr>
        <p:txBody>
          <a:bodyPr spcFirstLastPara="1" wrap="square" lIns="121900" tIns="121900" rIns="121900" bIns="121900" anchor="t" anchorCtr="0">
            <a:spAutoFit/>
          </a:bodyPr>
          <a:lstStyle/>
          <a:p>
            <a:pPr defTabSz="1219170">
              <a:lnSpc>
                <a:spcPct val="115000"/>
              </a:lnSpc>
              <a:buClr>
                <a:srgbClr val="000000"/>
              </a:buClr>
              <a:buSzPts val="600"/>
            </a:pPr>
            <a:r>
              <a:rPr lang="en" sz="800" b="1" kern="0">
                <a:solidFill>
                  <a:srgbClr val="202124"/>
                </a:solidFill>
                <a:latin typeface="Helvetica Neue"/>
                <a:ea typeface="Helvetica Neue"/>
                <a:cs typeface="Helvetica Neue"/>
                <a:sym typeface="Helvetica Neue"/>
              </a:rPr>
              <a:t>Housing</a:t>
            </a:r>
            <a:endParaRPr sz="1867" kern="0">
              <a:solidFill>
                <a:srgbClr val="202124"/>
              </a:solidFill>
              <a:latin typeface="Arial"/>
              <a:ea typeface="Arial"/>
              <a:cs typeface="Arial"/>
              <a:sym typeface="Arial"/>
            </a:endParaRPr>
          </a:p>
        </p:txBody>
      </p:sp>
      <p:sp>
        <p:nvSpPr>
          <p:cNvPr id="270" name="Google Shape;270;p26"/>
          <p:cNvSpPr txBox="1"/>
          <p:nvPr/>
        </p:nvSpPr>
        <p:spPr>
          <a:xfrm>
            <a:off x="633467" y="4045800"/>
            <a:ext cx="766000" cy="482271"/>
          </a:xfrm>
          <a:prstGeom prst="rect">
            <a:avLst/>
          </a:prstGeom>
          <a:noFill/>
          <a:ln>
            <a:noFill/>
          </a:ln>
        </p:spPr>
        <p:txBody>
          <a:bodyPr spcFirstLastPara="1" wrap="square" lIns="121900" tIns="121900" rIns="121900" bIns="121900" anchor="t" anchorCtr="0">
            <a:spAutoFit/>
          </a:bodyPr>
          <a:lstStyle/>
          <a:p>
            <a:pPr defTabSz="1219170">
              <a:lnSpc>
                <a:spcPct val="115000"/>
              </a:lnSpc>
              <a:buClr>
                <a:srgbClr val="000000"/>
              </a:buClr>
              <a:buSzPts val="500"/>
            </a:pPr>
            <a:r>
              <a:rPr lang="en" sz="667" b="1" kern="0">
                <a:solidFill>
                  <a:srgbClr val="202124"/>
                </a:solidFill>
                <a:latin typeface="Helvetica Neue"/>
                <a:ea typeface="Helvetica Neue"/>
                <a:cs typeface="Helvetica Neue"/>
                <a:sym typeface="Helvetica Neue"/>
              </a:rPr>
              <a:t>Access and</a:t>
            </a:r>
            <a:endParaRPr sz="667" b="1" kern="0">
              <a:solidFill>
                <a:srgbClr val="202124"/>
              </a:solidFill>
              <a:latin typeface="Helvetica Neue"/>
              <a:ea typeface="Helvetica Neue"/>
              <a:cs typeface="Helvetica Neue"/>
              <a:sym typeface="Helvetica Neue"/>
            </a:endParaRPr>
          </a:p>
          <a:p>
            <a:pPr defTabSz="1219170">
              <a:lnSpc>
                <a:spcPct val="115000"/>
              </a:lnSpc>
              <a:buClr>
                <a:srgbClr val="000000"/>
              </a:buClr>
              <a:buSzPts val="500"/>
            </a:pPr>
            <a:r>
              <a:rPr lang="en" sz="667" b="1" kern="0">
                <a:solidFill>
                  <a:srgbClr val="202124"/>
                </a:solidFill>
                <a:latin typeface="Helvetica Neue"/>
                <a:ea typeface="Helvetica Neue"/>
                <a:cs typeface="Helvetica Neue"/>
                <a:sym typeface="Helvetica Neue"/>
              </a:rPr>
              <a:t> information</a:t>
            </a:r>
            <a:endParaRPr sz="667" kern="0">
              <a:solidFill>
                <a:srgbClr val="202124"/>
              </a:solidFill>
              <a:latin typeface="Arial"/>
              <a:ea typeface="Arial"/>
              <a:cs typeface="Arial"/>
              <a:sym typeface="Arial"/>
            </a:endParaRPr>
          </a:p>
        </p:txBody>
      </p:sp>
      <p:sp>
        <p:nvSpPr>
          <p:cNvPr id="271" name="Google Shape;271;p26"/>
          <p:cNvSpPr txBox="1"/>
          <p:nvPr/>
        </p:nvSpPr>
        <p:spPr>
          <a:xfrm>
            <a:off x="930067" y="4894800"/>
            <a:ext cx="655200" cy="387758"/>
          </a:xfrm>
          <a:prstGeom prst="rect">
            <a:avLst/>
          </a:prstGeom>
          <a:noFill/>
          <a:ln>
            <a:noFill/>
          </a:ln>
        </p:spPr>
        <p:txBody>
          <a:bodyPr spcFirstLastPara="1" wrap="square" lIns="121900" tIns="121900" rIns="121900" bIns="121900" anchor="t" anchorCtr="0">
            <a:spAutoFit/>
          </a:bodyPr>
          <a:lstStyle/>
          <a:p>
            <a:pPr defTabSz="1219170">
              <a:lnSpc>
                <a:spcPct val="115000"/>
              </a:lnSpc>
              <a:buClr>
                <a:srgbClr val="000000"/>
              </a:buClr>
              <a:buSzPts val="600"/>
            </a:pPr>
            <a:r>
              <a:rPr lang="en" sz="800" b="1" kern="0">
                <a:solidFill>
                  <a:srgbClr val="202124"/>
                </a:solidFill>
                <a:latin typeface="Helvetica Neue"/>
                <a:ea typeface="Helvetica Neue"/>
                <a:cs typeface="Helvetica Neue"/>
                <a:sym typeface="Helvetica Neue"/>
              </a:rPr>
              <a:t>Mobility</a:t>
            </a:r>
            <a:endParaRPr sz="1867" kern="0">
              <a:solidFill>
                <a:srgbClr val="202124"/>
              </a:solidFill>
              <a:latin typeface="Arial"/>
              <a:ea typeface="Arial"/>
              <a:cs typeface="Arial"/>
              <a:sym typeface="Arial"/>
            </a:endParaRPr>
          </a:p>
        </p:txBody>
      </p:sp>
      <p:pic>
        <p:nvPicPr>
          <p:cNvPr id="272" name="Google Shape;272;p26"/>
          <p:cNvPicPr preferRelativeResize="0"/>
          <p:nvPr/>
        </p:nvPicPr>
        <p:blipFill rotWithShape="1">
          <a:blip r:embed="rId6">
            <a:alphaModFix/>
          </a:blip>
          <a:srcRect/>
          <a:stretch/>
        </p:blipFill>
        <p:spPr>
          <a:xfrm rot="-1822830">
            <a:off x="2187561" y="2185078"/>
            <a:ext cx="2975723" cy="2308892"/>
          </a:xfrm>
          <a:prstGeom prst="rect">
            <a:avLst/>
          </a:prstGeom>
          <a:noFill/>
          <a:ln>
            <a:noFill/>
          </a:ln>
        </p:spPr>
      </p:pic>
      <p:sp>
        <p:nvSpPr>
          <p:cNvPr id="273" name="Google Shape;273;p26"/>
          <p:cNvSpPr txBox="1"/>
          <p:nvPr/>
        </p:nvSpPr>
        <p:spPr>
          <a:xfrm>
            <a:off x="2730133" y="4113867"/>
            <a:ext cx="596800" cy="187200"/>
          </a:xfrm>
          <a:prstGeom prst="rect">
            <a:avLst/>
          </a:prstGeom>
          <a:noFill/>
          <a:ln>
            <a:noFill/>
          </a:ln>
        </p:spPr>
        <p:txBody>
          <a:bodyPr spcFirstLastPara="1" wrap="square" lIns="121900" tIns="121900" rIns="121900" bIns="121900" anchor="b" anchorCtr="0">
            <a:noAutofit/>
          </a:bodyPr>
          <a:lstStyle/>
          <a:p>
            <a:pPr defTabSz="1219170">
              <a:buClr>
                <a:srgbClr val="000000"/>
              </a:buClr>
              <a:buSzPts val="500"/>
            </a:pPr>
            <a:r>
              <a:rPr lang="en" sz="667" b="1" kern="0">
                <a:solidFill>
                  <a:srgbClr val="D9D9D9"/>
                </a:solidFill>
                <a:latin typeface="Arial"/>
                <a:ea typeface="Arial"/>
                <a:cs typeface="Arial"/>
                <a:sym typeface="Arial"/>
              </a:rPr>
              <a:t>Spirit</a:t>
            </a:r>
            <a:endParaRPr sz="267" b="1" kern="0">
              <a:solidFill>
                <a:srgbClr val="D9D9D9"/>
              </a:solidFill>
              <a:latin typeface="Arial"/>
              <a:ea typeface="Arial"/>
              <a:cs typeface="Arial"/>
              <a:sym typeface="Arial"/>
            </a:endParaRPr>
          </a:p>
        </p:txBody>
      </p:sp>
      <p:sp>
        <p:nvSpPr>
          <p:cNvPr id="274" name="Google Shape;274;p26"/>
          <p:cNvSpPr txBox="1"/>
          <p:nvPr/>
        </p:nvSpPr>
        <p:spPr>
          <a:xfrm>
            <a:off x="2269600" y="3615967"/>
            <a:ext cx="596800" cy="364227"/>
          </a:xfrm>
          <a:prstGeom prst="rect">
            <a:avLst/>
          </a:prstGeom>
          <a:noFill/>
          <a:ln>
            <a:noFill/>
          </a:ln>
        </p:spPr>
        <p:txBody>
          <a:bodyPr spcFirstLastPara="1" wrap="square" lIns="121900" tIns="121900" rIns="121900" bIns="121900" anchor="t" anchorCtr="0">
            <a:spAutoFit/>
          </a:bodyPr>
          <a:lstStyle/>
          <a:p>
            <a:pPr defTabSz="1219170">
              <a:lnSpc>
                <a:spcPct val="115000"/>
              </a:lnSpc>
              <a:buClr>
                <a:srgbClr val="000000"/>
              </a:buClr>
              <a:buSzPts val="500"/>
            </a:pPr>
            <a:r>
              <a:rPr lang="en" sz="667" b="1" kern="0">
                <a:solidFill>
                  <a:srgbClr val="FFFFFF"/>
                </a:solidFill>
                <a:latin typeface="Helvetica Neue"/>
                <a:ea typeface="Helvetica Neue"/>
                <a:cs typeface="Helvetica Neue"/>
                <a:sym typeface="Helvetica Neue"/>
              </a:rPr>
              <a:t>Sky</a:t>
            </a:r>
            <a:endParaRPr sz="667" b="1" kern="0">
              <a:solidFill>
                <a:srgbClr val="FFFFFF"/>
              </a:solidFill>
              <a:latin typeface="Helvetica Neue"/>
              <a:ea typeface="Helvetica Neue"/>
              <a:cs typeface="Helvetica Neue"/>
              <a:sym typeface="Helvetica Neue"/>
            </a:endParaRPr>
          </a:p>
        </p:txBody>
      </p:sp>
      <p:sp>
        <p:nvSpPr>
          <p:cNvPr id="275" name="Google Shape;275;p26"/>
          <p:cNvSpPr txBox="1"/>
          <p:nvPr/>
        </p:nvSpPr>
        <p:spPr>
          <a:xfrm>
            <a:off x="3300967" y="4079934"/>
            <a:ext cx="549200" cy="364227"/>
          </a:xfrm>
          <a:prstGeom prst="rect">
            <a:avLst/>
          </a:prstGeom>
          <a:noFill/>
          <a:ln>
            <a:noFill/>
          </a:ln>
        </p:spPr>
        <p:txBody>
          <a:bodyPr spcFirstLastPara="1" wrap="square" lIns="121900" tIns="121900" rIns="121900" bIns="121900" anchor="t" anchorCtr="0">
            <a:spAutoFit/>
          </a:bodyPr>
          <a:lstStyle/>
          <a:p>
            <a:pPr defTabSz="1219170">
              <a:lnSpc>
                <a:spcPct val="115000"/>
              </a:lnSpc>
              <a:buClr>
                <a:srgbClr val="000000"/>
              </a:buClr>
              <a:buSzPts val="500"/>
            </a:pPr>
            <a:r>
              <a:rPr lang="en" sz="667" b="1" kern="0">
                <a:solidFill>
                  <a:srgbClr val="FFFFFF"/>
                </a:solidFill>
                <a:latin typeface="Helvetica Neue"/>
                <a:ea typeface="Helvetica Neue"/>
                <a:cs typeface="Helvetica Neue"/>
                <a:sym typeface="Helvetica Neue"/>
              </a:rPr>
              <a:t>Land</a:t>
            </a:r>
            <a:endParaRPr sz="667" b="1" kern="0">
              <a:solidFill>
                <a:srgbClr val="FFFFFF"/>
              </a:solidFill>
              <a:latin typeface="Helvetica Neue"/>
              <a:ea typeface="Helvetica Neue"/>
              <a:cs typeface="Helvetica Neue"/>
              <a:sym typeface="Helvetica Neue"/>
            </a:endParaRPr>
          </a:p>
        </p:txBody>
      </p:sp>
      <p:sp>
        <p:nvSpPr>
          <p:cNvPr id="276" name="Google Shape;276;p26"/>
          <p:cNvSpPr txBox="1"/>
          <p:nvPr/>
        </p:nvSpPr>
        <p:spPr>
          <a:xfrm>
            <a:off x="2228767" y="4301067"/>
            <a:ext cx="596800" cy="364227"/>
          </a:xfrm>
          <a:prstGeom prst="rect">
            <a:avLst/>
          </a:prstGeom>
          <a:noFill/>
          <a:ln>
            <a:noFill/>
          </a:ln>
        </p:spPr>
        <p:txBody>
          <a:bodyPr spcFirstLastPara="1" wrap="square" lIns="121900" tIns="121900" rIns="121900" bIns="121900" anchor="t" anchorCtr="0">
            <a:spAutoFit/>
          </a:bodyPr>
          <a:lstStyle/>
          <a:p>
            <a:pPr defTabSz="1219170">
              <a:lnSpc>
                <a:spcPct val="115000"/>
              </a:lnSpc>
              <a:buClr>
                <a:srgbClr val="000000"/>
              </a:buClr>
              <a:buSzPts val="500"/>
            </a:pPr>
            <a:r>
              <a:rPr lang="en" sz="667" b="1" kern="0">
                <a:solidFill>
                  <a:srgbClr val="FFFFFF"/>
                </a:solidFill>
                <a:latin typeface="Helvetica Neue"/>
                <a:ea typeface="Helvetica Neue"/>
                <a:cs typeface="Helvetica Neue"/>
                <a:sym typeface="Helvetica Neue"/>
              </a:rPr>
              <a:t>Plants</a:t>
            </a:r>
            <a:endParaRPr sz="667" b="1" kern="0">
              <a:solidFill>
                <a:srgbClr val="FFFFFF"/>
              </a:solidFill>
              <a:latin typeface="Helvetica Neue"/>
              <a:ea typeface="Helvetica Neue"/>
              <a:cs typeface="Helvetica Neue"/>
              <a:sym typeface="Helvetica Neue"/>
            </a:endParaRPr>
          </a:p>
        </p:txBody>
      </p:sp>
      <p:sp>
        <p:nvSpPr>
          <p:cNvPr id="277" name="Google Shape;277;p26"/>
          <p:cNvSpPr txBox="1"/>
          <p:nvPr/>
        </p:nvSpPr>
        <p:spPr>
          <a:xfrm>
            <a:off x="2546533" y="4581800"/>
            <a:ext cx="596800" cy="364227"/>
          </a:xfrm>
          <a:prstGeom prst="rect">
            <a:avLst/>
          </a:prstGeom>
          <a:noFill/>
          <a:ln>
            <a:noFill/>
          </a:ln>
        </p:spPr>
        <p:txBody>
          <a:bodyPr spcFirstLastPara="1" wrap="square" lIns="121900" tIns="121900" rIns="121900" bIns="121900" anchor="t" anchorCtr="0">
            <a:spAutoFit/>
          </a:bodyPr>
          <a:lstStyle/>
          <a:p>
            <a:pPr defTabSz="1219170">
              <a:lnSpc>
                <a:spcPct val="115000"/>
              </a:lnSpc>
              <a:buClr>
                <a:srgbClr val="000000"/>
              </a:buClr>
              <a:buSzPts val="500"/>
            </a:pPr>
            <a:r>
              <a:rPr lang="en" sz="667" b="1" kern="0">
                <a:solidFill>
                  <a:srgbClr val="FFFFFF"/>
                </a:solidFill>
                <a:latin typeface="Helvetica Neue"/>
                <a:ea typeface="Helvetica Neue"/>
                <a:cs typeface="Helvetica Neue"/>
                <a:sym typeface="Helvetica Neue"/>
              </a:rPr>
              <a:t>Animals</a:t>
            </a:r>
            <a:endParaRPr sz="667" b="1" kern="0">
              <a:solidFill>
                <a:srgbClr val="FFFFFF"/>
              </a:solidFill>
              <a:latin typeface="Helvetica Neue"/>
              <a:ea typeface="Helvetica Neue"/>
              <a:cs typeface="Helvetica Neue"/>
              <a:sym typeface="Helvetica Neue"/>
            </a:endParaRPr>
          </a:p>
        </p:txBody>
      </p:sp>
      <p:sp>
        <p:nvSpPr>
          <p:cNvPr id="278" name="Google Shape;278;p26"/>
          <p:cNvSpPr txBox="1"/>
          <p:nvPr/>
        </p:nvSpPr>
        <p:spPr>
          <a:xfrm>
            <a:off x="3277167" y="3637401"/>
            <a:ext cx="596800" cy="364227"/>
          </a:xfrm>
          <a:prstGeom prst="rect">
            <a:avLst/>
          </a:prstGeom>
          <a:noFill/>
          <a:ln>
            <a:noFill/>
          </a:ln>
        </p:spPr>
        <p:txBody>
          <a:bodyPr spcFirstLastPara="1" wrap="square" lIns="121900" tIns="121900" rIns="121900" bIns="121900" anchor="t" anchorCtr="0">
            <a:spAutoFit/>
          </a:bodyPr>
          <a:lstStyle/>
          <a:p>
            <a:pPr defTabSz="1219170">
              <a:lnSpc>
                <a:spcPct val="115000"/>
              </a:lnSpc>
              <a:buClr>
                <a:srgbClr val="000000"/>
              </a:buClr>
              <a:buSzPts val="500"/>
            </a:pPr>
            <a:r>
              <a:rPr lang="en" sz="667" b="1" kern="0">
                <a:solidFill>
                  <a:srgbClr val="FFFFFF"/>
                </a:solidFill>
                <a:latin typeface="Helvetica Neue"/>
                <a:ea typeface="Helvetica Neue"/>
                <a:cs typeface="Helvetica Neue"/>
                <a:sym typeface="Helvetica Neue"/>
              </a:rPr>
              <a:t>Fire</a:t>
            </a:r>
            <a:endParaRPr sz="667" b="1" kern="0">
              <a:solidFill>
                <a:srgbClr val="FFFFFF"/>
              </a:solidFill>
              <a:latin typeface="Helvetica Neue"/>
              <a:ea typeface="Helvetica Neue"/>
              <a:cs typeface="Helvetica Neue"/>
              <a:sym typeface="Helvetica Neue"/>
            </a:endParaRPr>
          </a:p>
        </p:txBody>
      </p:sp>
      <p:sp>
        <p:nvSpPr>
          <p:cNvPr id="279" name="Google Shape;279;p26"/>
          <p:cNvSpPr txBox="1"/>
          <p:nvPr/>
        </p:nvSpPr>
        <p:spPr>
          <a:xfrm>
            <a:off x="2133333" y="3972501"/>
            <a:ext cx="596800" cy="364227"/>
          </a:xfrm>
          <a:prstGeom prst="rect">
            <a:avLst/>
          </a:prstGeom>
          <a:noFill/>
          <a:ln>
            <a:noFill/>
          </a:ln>
        </p:spPr>
        <p:txBody>
          <a:bodyPr spcFirstLastPara="1" wrap="square" lIns="121900" tIns="121900" rIns="121900" bIns="121900" anchor="t" anchorCtr="0">
            <a:spAutoFit/>
          </a:bodyPr>
          <a:lstStyle/>
          <a:p>
            <a:pPr defTabSz="1219170">
              <a:lnSpc>
                <a:spcPct val="115000"/>
              </a:lnSpc>
              <a:buClr>
                <a:srgbClr val="000000"/>
              </a:buClr>
              <a:buSzPts val="500"/>
            </a:pPr>
            <a:r>
              <a:rPr lang="en" sz="667" b="1" kern="0">
                <a:solidFill>
                  <a:srgbClr val="FFFFFF"/>
                </a:solidFill>
                <a:latin typeface="Helvetica Neue"/>
                <a:ea typeface="Helvetica Neue"/>
                <a:cs typeface="Helvetica Neue"/>
                <a:sym typeface="Helvetica Neue"/>
              </a:rPr>
              <a:t>Water</a:t>
            </a:r>
            <a:endParaRPr sz="667" b="1" kern="0">
              <a:solidFill>
                <a:srgbClr val="FFFFFF"/>
              </a:solidFill>
              <a:latin typeface="Helvetica Neue"/>
              <a:ea typeface="Helvetica Neue"/>
              <a:cs typeface="Helvetica Neue"/>
              <a:sym typeface="Helvetica Neue"/>
            </a:endParaRPr>
          </a:p>
        </p:txBody>
      </p:sp>
      <p:sp>
        <p:nvSpPr>
          <p:cNvPr id="280" name="Google Shape;280;p26"/>
          <p:cNvSpPr txBox="1"/>
          <p:nvPr/>
        </p:nvSpPr>
        <p:spPr>
          <a:xfrm>
            <a:off x="3096284" y="4428733"/>
            <a:ext cx="596800" cy="364227"/>
          </a:xfrm>
          <a:prstGeom prst="rect">
            <a:avLst/>
          </a:prstGeom>
          <a:noFill/>
          <a:ln>
            <a:noFill/>
          </a:ln>
        </p:spPr>
        <p:txBody>
          <a:bodyPr spcFirstLastPara="1" wrap="square" lIns="121900" tIns="121900" rIns="121900" bIns="121900" anchor="t" anchorCtr="0">
            <a:spAutoFit/>
          </a:bodyPr>
          <a:lstStyle/>
          <a:p>
            <a:pPr defTabSz="1219170">
              <a:lnSpc>
                <a:spcPct val="115000"/>
              </a:lnSpc>
              <a:buClr>
                <a:srgbClr val="000000"/>
              </a:buClr>
              <a:buSzPts val="500"/>
            </a:pPr>
            <a:r>
              <a:rPr lang="en" sz="667" b="1" kern="0">
                <a:solidFill>
                  <a:srgbClr val="FFFFFF"/>
                </a:solidFill>
                <a:latin typeface="Helvetica Neue"/>
                <a:ea typeface="Helvetica Neue"/>
                <a:cs typeface="Helvetica Neue"/>
                <a:sym typeface="Helvetica Neue"/>
              </a:rPr>
              <a:t>People</a:t>
            </a:r>
            <a:endParaRPr sz="667" b="1" kern="0">
              <a:solidFill>
                <a:srgbClr val="FFFFFF"/>
              </a:solidFill>
              <a:latin typeface="Helvetica Neue"/>
              <a:ea typeface="Helvetica Neue"/>
              <a:cs typeface="Helvetica Neue"/>
              <a:sym typeface="Helvetica Neue"/>
            </a:endParaRPr>
          </a:p>
        </p:txBody>
      </p:sp>
      <p:sp>
        <p:nvSpPr>
          <p:cNvPr id="281" name="Google Shape;281;p26"/>
          <p:cNvSpPr txBox="1"/>
          <p:nvPr/>
        </p:nvSpPr>
        <p:spPr>
          <a:xfrm>
            <a:off x="2462133" y="3402100"/>
            <a:ext cx="1308800" cy="570400"/>
          </a:xfrm>
          <a:prstGeom prst="rect">
            <a:avLst/>
          </a:prstGeom>
          <a:noFill/>
          <a:ln>
            <a:noFill/>
          </a:ln>
        </p:spPr>
        <p:txBody>
          <a:bodyPr spcFirstLastPara="1" wrap="square" lIns="121900" tIns="121900" rIns="121900" bIns="121900" anchor="t" anchorCtr="0">
            <a:noAutofit/>
          </a:bodyPr>
          <a:lstStyle/>
          <a:p>
            <a:pPr defTabSz="1219170">
              <a:buClr>
                <a:srgbClr val="000000"/>
              </a:buClr>
              <a:buSzPts val="1200"/>
            </a:pPr>
            <a:r>
              <a:rPr lang="en" sz="1600" b="1" kern="0">
                <a:solidFill>
                  <a:srgbClr val="CFE2F3"/>
                </a:solidFill>
                <a:latin typeface="Arial"/>
                <a:ea typeface="Arial"/>
                <a:cs typeface="Arial"/>
                <a:sym typeface="Arial"/>
              </a:rPr>
              <a:t>Country</a:t>
            </a:r>
            <a:endParaRPr sz="1600" b="1" kern="0">
              <a:solidFill>
                <a:srgbClr val="CFE2F3"/>
              </a:solidFill>
              <a:latin typeface="Arial"/>
              <a:ea typeface="Arial"/>
              <a:cs typeface="Arial"/>
              <a:sym typeface="Arial"/>
            </a:endParaRPr>
          </a:p>
        </p:txBody>
      </p:sp>
      <p:cxnSp>
        <p:nvCxnSpPr>
          <p:cNvPr id="282" name="Google Shape;282;p26"/>
          <p:cNvCxnSpPr>
            <a:endCxn id="283" idx="1"/>
          </p:cNvCxnSpPr>
          <p:nvPr/>
        </p:nvCxnSpPr>
        <p:spPr>
          <a:xfrm flipV="1">
            <a:off x="4599680" y="2085099"/>
            <a:ext cx="936000" cy="411724"/>
          </a:xfrm>
          <a:prstGeom prst="straightConnector1">
            <a:avLst/>
          </a:prstGeom>
          <a:noFill/>
          <a:ln w="9525" cap="flat" cmpd="sng">
            <a:solidFill>
              <a:schemeClr val="accent5"/>
            </a:solidFill>
            <a:prstDash val="solid"/>
            <a:round/>
            <a:headEnd type="stealth" w="med" len="med"/>
            <a:tailEnd type="none" w="sm" len="sm"/>
          </a:ln>
        </p:spPr>
      </p:cxnSp>
      <p:sp>
        <p:nvSpPr>
          <p:cNvPr id="284" name="Google Shape;284;p26"/>
          <p:cNvSpPr txBox="1"/>
          <p:nvPr/>
        </p:nvSpPr>
        <p:spPr>
          <a:xfrm>
            <a:off x="243796" y="121536"/>
            <a:ext cx="10727200" cy="595059"/>
          </a:xfrm>
          <a:prstGeom prst="rect">
            <a:avLst/>
          </a:prstGeom>
          <a:noFill/>
          <a:ln>
            <a:noFill/>
          </a:ln>
        </p:spPr>
        <p:txBody>
          <a:bodyPr spcFirstLastPara="1" wrap="square" lIns="121900" tIns="121900" rIns="121900" bIns="121900" anchor="t" anchorCtr="0">
            <a:spAutoFit/>
          </a:bodyPr>
          <a:lstStyle/>
          <a:p>
            <a:pPr defTabSz="1219170">
              <a:buClr>
                <a:srgbClr val="000000"/>
              </a:buClr>
              <a:buSzPts val="1700"/>
            </a:pPr>
            <a:r>
              <a:rPr lang="en" sz="2267" kern="0">
                <a:solidFill>
                  <a:srgbClr val="3A7276"/>
                </a:solidFill>
                <a:latin typeface="Libre Franklin ExtraBold"/>
                <a:ea typeface="Libre Franklin ExtraBold"/>
                <a:cs typeface="Libre Franklin ExtraBold"/>
                <a:sym typeface="Libre Franklin ExtraBold"/>
              </a:rPr>
              <a:t>Participation in caring for Country</a:t>
            </a:r>
            <a:r>
              <a:rPr lang="en" sz="2267" i="1" kern="0">
                <a:solidFill>
                  <a:srgbClr val="3A7276"/>
                </a:solidFill>
                <a:latin typeface="Libre Franklin ExtraBold"/>
                <a:ea typeface="Libre Franklin ExtraBold"/>
                <a:cs typeface="Libre Franklin ExtraBold"/>
                <a:sym typeface="Libre Franklin ExtraBold"/>
              </a:rPr>
              <a:t> - Walking together</a:t>
            </a:r>
            <a:endParaRPr sz="2133" kern="0">
              <a:solidFill>
                <a:srgbClr val="3A7276"/>
              </a:solidFill>
              <a:latin typeface="Libre Franklin"/>
              <a:ea typeface="Libre Franklin"/>
              <a:cs typeface="Libre Franklin"/>
              <a:sym typeface="Libre Franklin"/>
            </a:endParaRPr>
          </a:p>
        </p:txBody>
      </p:sp>
      <p:sp>
        <p:nvSpPr>
          <p:cNvPr id="285" name="Google Shape;285;p26"/>
          <p:cNvSpPr txBox="1"/>
          <p:nvPr/>
        </p:nvSpPr>
        <p:spPr>
          <a:xfrm>
            <a:off x="11496901" y="182061"/>
            <a:ext cx="556800" cy="225713"/>
          </a:xfrm>
          <a:prstGeom prst="rect">
            <a:avLst/>
          </a:prstGeom>
          <a:noFill/>
          <a:ln>
            <a:noFill/>
          </a:ln>
        </p:spPr>
        <p:txBody>
          <a:bodyPr spcFirstLastPara="1" wrap="square" lIns="121900" tIns="60933" rIns="121900" bIns="60933" anchor="t" anchorCtr="0">
            <a:spAutoFit/>
          </a:bodyPr>
          <a:lstStyle/>
          <a:p>
            <a:pPr defTabSz="1219170">
              <a:buClr>
                <a:srgbClr val="000000"/>
              </a:buClr>
            </a:pPr>
            <a:r>
              <a:rPr lang="en" sz="667" kern="0">
                <a:solidFill>
                  <a:srgbClr val="0097A7"/>
                </a:solidFill>
                <a:latin typeface="Arial"/>
                <a:ea typeface="Arial"/>
                <a:cs typeface="Arial"/>
                <a:sym typeface="Arial"/>
              </a:rPr>
              <a:t>Page 2.</a:t>
            </a:r>
            <a:endParaRPr sz="1867" kern="0">
              <a:solidFill>
                <a:srgbClr val="000000"/>
              </a:solidFill>
              <a:latin typeface="Arial"/>
              <a:cs typeface="Arial"/>
              <a:sym typeface="Arial"/>
            </a:endParaRPr>
          </a:p>
        </p:txBody>
      </p:sp>
      <p:sp>
        <p:nvSpPr>
          <p:cNvPr id="286" name="Google Shape;286;p26"/>
          <p:cNvSpPr/>
          <p:nvPr/>
        </p:nvSpPr>
        <p:spPr>
          <a:xfrm>
            <a:off x="5535679" y="1618707"/>
            <a:ext cx="962000" cy="962000"/>
          </a:xfrm>
          <a:prstGeom prst="ellipse">
            <a:avLst/>
          </a:prstGeom>
          <a:solidFill>
            <a:srgbClr val="99AA96"/>
          </a:solidFill>
          <a:ln>
            <a:noFill/>
          </a:ln>
        </p:spPr>
        <p:txBody>
          <a:bodyPr spcFirstLastPara="1" wrap="square" lIns="121900" tIns="121900" rIns="121900" bIns="121900" anchor="ctr" anchorCtr="0">
            <a:noAutofit/>
          </a:bodyPr>
          <a:lstStyle/>
          <a:p>
            <a:pPr algn="ctr" defTabSz="1219170">
              <a:buClr>
                <a:srgbClr val="000000"/>
              </a:buClr>
              <a:buSzPts val="400"/>
            </a:pPr>
            <a:endParaRPr sz="533" b="1" kern="0">
              <a:solidFill>
                <a:srgbClr val="000000"/>
              </a:solidFill>
              <a:latin typeface="Arial"/>
              <a:ea typeface="Arial"/>
              <a:cs typeface="Arial"/>
              <a:sym typeface="Arial"/>
            </a:endParaRPr>
          </a:p>
        </p:txBody>
      </p:sp>
      <p:sp>
        <p:nvSpPr>
          <p:cNvPr id="283" name="Google Shape;283;p26"/>
          <p:cNvSpPr txBox="1"/>
          <p:nvPr/>
        </p:nvSpPr>
        <p:spPr>
          <a:xfrm>
            <a:off x="5535680" y="1808223"/>
            <a:ext cx="944400" cy="553751"/>
          </a:xfrm>
          <a:prstGeom prst="rect">
            <a:avLst/>
          </a:prstGeom>
          <a:noFill/>
          <a:ln>
            <a:noFill/>
          </a:ln>
        </p:spPr>
        <p:txBody>
          <a:bodyPr spcFirstLastPara="1" wrap="square" lIns="121900" tIns="60933" rIns="121900" bIns="60933" anchor="t" anchorCtr="0">
            <a:spAutoFit/>
          </a:bodyPr>
          <a:lstStyle/>
          <a:p>
            <a:pPr algn="ctr" defTabSz="1219170">
              <a:buClr>
                <a:srgbClr val="000000"/>
              </a:buClr>
            </a:pPr>
            <a:r>
              <a:rPr lang="en" sz="933" b="1" kern="0">
                <a:solidFill>
                  <a:srgbClr val="FFFFFF"/>
                </a:solidFill>
                <a:latin typeface="Arial"/>
                <a:ea typeface="Arial"/>
                <a:cs typeface="Arial"/>
                <a:sym typeface="Arial"/>
              </a:rPr>
              <a:t>Participate</a:t>
            </a:r>
            <a:endParaRPr sz="2133" kern="0">
              <a:solidFill>
                <a:srgbClr val="000000"/>
              </a:solidFill>
              <a:latin typeface="Arial"/>
              <a:cs typeface="Arial"/>
              <a:sym typeface="Arial"/>
            </a:endParaRPr>
          </a:p>
          <a:p>
            <a:pPr algn="ctr" defTabSz="1219170">
              <a:buClr>
                <a:srgbClr val="000000"/>
              </a:buClr>
            </a:pPr>
            <a:r>
              <a:rPr lang="en" sz="933" b="1" kern="0">
                <a:solidFill>
                  <a:srgbClr val="FFFFFF"/>
                </a:solidFill>
                <a:latin typeface="Arial"/>
                <a:ea typeface="Arial"/>
                <a:cs typeface="Arial"/>
                <a:sym typeface="Arial"/>
              </a:rPr>
              <a:t>caring for Country</a:t>
            </a:r>
            <a:endParaRPr sz="2133" kern="0">
              <a:solidFill>
                <a:srgbClr val="000000"/>
              </a:solidFill>
              <a:latin typeface="Arial"/>
              <a:cs typeface="Arial"/>
              <a:sym typeface="Arial"/>
            </a:endParaRPr>
          </a:p>
        </p:txBody>
      </p:sp>
      <p:sp>
        <p:nvSpPr>
          <p:cNvPr id="287" name="Google Shape;287;p26"/>
          <p:cNvSpPr txBox="1"/>
          <p:nvPr/>
        </p:nvSpPr>
        <p:spPr>
          <a:xfrm>
            <a:off x="6557967" y="1510267"/>
            <a:ext cx="5230000" cy="779711"/>
          </a:xfrm>
          <a:prstGeom prst="rect">
            <a:avLst/>
          </a:prstGeom>
          <a:noFill/>
          <a:ln>
            <a:noFill/>
          </a:ln>
        </p:spPr>
        <p:txBody>
          <a:bodyPr spcFirstLastPara="1" wrap="square" lIns="121900" tIns="60933" rIns="121900" bIns="60933" anchor="t" anchorCtr="0">
            <a:spAutoFit/>
          </a:bodyPr>
          <a:lstStyle/>
          <a:p>
            <a:pPr defTabSz="1219170">
              <a:buClr>
                <a:srgbClr val="000000"/>
              </a:buClr>
            </a:pPr>
            <a:r>
              <a:rPr lang="en" sz="1467" kern="0">
                <a:solidFill>
                  <a:srgbClr val="1D174F"/>
                </a:solidFill>
                <a:latin typeface="Libre Franklin SemiBold"/>
                <a:ea typeface="Libre Franklin SemiBold"/>
                <a:cs typeface="Libre Franklin SemiBold"/>
                <a:sym typeface="Libre Franklin SemiBold"/>
              </a:rPr>
              <a:t>The Participation Loop is a bridge that spans all the elements of a dynamic systems interplay on Country.</a:t>
            </a:r>
            <a:endParaRPr sz="1467" kern="0">
              <a:solidFill>
                <a:srgbClr val="1D174F"/>
              </a:solidFill>
              <a:latin typeface="Libre Franklin SemiBold"/>
              <a:ea typeface="Libre Franklin SemiBold"/>
              <a:cs typeface="Libre Franklin SemiBold"/>
              <a:sym typeface="Libre Franklin SemiBold"/>
            </a:endParaRPr>
          </a:p>
          <a:p>
            <a:pPr defTabSz="1219170">
              <a:buClr>
                <a:srgbClr val="000000"/>
              </a:buClr>
            </a:pPr>
            <a:endParaRPr sz="1333" kern="0">
              <a:solidFill>
                <a:srgbClr val="000000"/>
              </a:solidFill>
              <a:latin typeface="Libre Franklin SemiBold"/>
              <a:ea typeface="Libre Franklin SemiBold"/>
              <a:cs typeface="Libre Franklin SemiBold"/>
              <a:sym typeface="Libre Franklin SemiBold"/>
            </a:endParaRPr>
          </a:p>
        </p:txBody>
      </p:sp>
      <p:sp>
        <p:nvSpPr>
          <p:cNvPr id="288" name="Google Shape;288;p26"/>
          <p:cNvSpPr txBox="1"/>
          <p:nvPr/>
        </p:nvSpPr>
        <p:spPr>
          <a:xfrm>
            <a:off x="6622167" y="2044634"/>
            <a:ext cx="4733600" cy="615513"/>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1200" kern="0">
                <a:solidFill>
                  <a:srgbClr val="595959"/>
                </a:solidFill>
                <a:latin typeface="Libre Franklin Medium"/>
                <a:ea typeface="Libre Franklin Medium"/>
                <a:cs typeface="Libre Franklin Medium"/>
                <a:sym typeface="Libre Franklin Medium"/>
              </a:rPr>
              <a:t>How might we develop better affordable Housing with Country centred circular economy considerations in Gippsland?</a:t>
            </a:r>
            <a:endParaRPr sz="1200" kern="0">
              <a:solidFill>
                <a:srgbClr val="595959"/>
              </a:solidFill>
              <a:latin typeface="Libre Franklin Medium"/>
              <a:ea typeface="Libre Franklin Medium"/>
              <a:cs typeface="Libre Franklin Medium"/>
              <a:sym typeface="Libre Franklin Medium"/>
            </a:endParaRPr>
          </a:p>
        </p:txBody>
      </p:sp>
      <p:sp>
        <p:nvSpPr>
          <p:cNvPr id="289" name="Google Shape;289;p26"/>
          <p:cNvSpPr txBox="1"/>
          <p:nvPr/>
        </p:nvSpPr>
        <p:spPr>
          <a:xfrm>
            <a:off x="6622167" y="2580684"/>
            <a:ext cx="4733600" cy="903027"/>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1067" b="1" kern="0">
                <a:solidFill>
                  <a:srgbClr val="595959"/>
                </a:solidFill>
                <a:latin typeface="Arial"/>
                <a:cs typeface="Arial"/>
                <a:sym typeface="Arial"/>
              </a:rPr>
              <a:t>Country considerations:</a:t>
            </a:r>
            <a:r>
              <a:rPr lang="en" sz="1067" kern="0">
                <a:solidFill>
                  <a:srgbClr val="595959"/>
                </a:solidFill>
                <a:latin typeface="Arial"/>
                <a:cs typeface="Arial"/>
                <a:sym typeface="Arial"/>
              </a:rPr>
              <a:t> </a:t>
            </a:r>
            <a:endParaRPr sz="1067" kern="0">
              <a:solidFill>
                <a:srgbClr val="595959"/>
              </a:solidFill>
              <a:latin typeface="Arial"/>
              <a:cs typeface="Arial"/>
              <a:sym typeface="Arial"/>
            </a:endParaRPr>
          </a:p>
          <a:p>
            <a:pPr defTabSz="1219170">
              <a:buClr>
                <a:srgbClr val="000000"/>
              </a:buClr>
            </a:pPr>
            <a:r>
              <a:rPr lang="en" sz="1067" kern="0">
                <a:solidFill>
                  <a:srgbClr val="595959"/>
                </a:solidFill>
                <a:latin typeface="Arial"/>
                <a:cs typeface="Arial"/>
                <a:sym typeface="Arial"/>
              </a:rPr>
              <a:t>C01. Stewardship. Restore biodiversity in construction. C02. Seasons. Pre Spring. Mid-July and August. Colder but drier, good for modular building installation. Good planting season to restore plants on construction site.</a:t>
            </a:r>
            <a:endParaRPr sz="1067" b="1" kern="0">
              <a:solidFill>
                <a:srgbClr val="595959"/>
              </a:solidFill>
              <a:latin typeface="Arial"/>
              <a:cs typeface="Arial"/>
              <a:sym typeface="Arial"/>
            </a:endParaRPr>
          </a:p>
        </p:txBody>
      </p:sp>
      <p:pic>
        <p:nvPicPr>
          <p:cNvPr id="290" name="Google Shape;290;p26"/>
          <p:cNvPicPr preferRelativeResize="0"/>
          <p:nvPr/>
        </p:nvPicPr>
        <p:blipFill>
          <a:blip r:embed="rId7">
            <a:alphaModFix/>
          </a:blip>
          <a:stretch>
            <a:fillRect/>
          </a:stretch>
        </p:blipFill>
        <p:spPr>
          <a:xfrm>
            <a:off x="6733567" y="3494784"/>
            <a:ext cx="1618400" cy="1076264"/>
          </a:xfrm>
          <a:prstGeom prst="rect">
            <a:avLst/>
          </a:prstGeom>
          <a:noFill/>
          <a:ln>
            <a:noFill/>
          </a:ln>
        </p:spPr>
      </p:pic>
      <p:sp>
        <p:nvSpPr>
          <p:cNvPr id="291" name="Google Shape;291;p26"/>
          <p:cNvSpPr txBox="1"/>
          <p:nvPr/>
        </p:nvSpPr>
        <p:spPr>
          <a:xfrm>
            <a:off x="6622167" y="4649867"/>
            <a:ext cx="5101600" cy="903027"/>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1067" b="1" kern="0">
                <a:solidFill>
                  <a:srgbClr val="595959"/>
                </a:solidFill>
                <a:latin typeface="Arial"/>
                <a:cs typeface="Arial"/>
                <a:sym typeface="Arial"/>
              </a:rPr>
              <a:t>Community considerations:</a:t>
            </a:r>
            <a:r>
              <a:rPr lang="en" sz="1067" kern="0">
                <a:solidFill>
                  <a:srgbClr val="595959"/>
                </a:solidFill>
                <a:latin typeface="Arial"/>
                <a:cs typeface="Arial"/>
                <a:sym typeface="Arial"/>
              </a:rPr>
              <a:t> </a:t>
            </a:r>
            <a:endParaRPr sz="1067" kern="0">
              <a:solidFill>
                <a:srgbClr val="595959"/>
              </a:solidFill>
              <a:latin typeface="Arial"/>
              <a:cs typeface="Arial"/>
              <a:sym typeface="Arial"/>
            </a:endParaRPr>
          </a:p>
          <a:p>
            <a:pPr defTabSz="1219170">
              <a:buClr>
                <a:srgbClr val="000000"/>
              </a:buClr>
            </a:pPr>
            <a:r>
              <a:rPr lang="en" sz="1067" kern="0">
                <a:solidFill>
                  <a:srgbClr val="595959"/>
                </a:solidFill>
                <a:latin typeface="Arial"/>
                <a:cs typeface="Arial"/>
                <a:sym typeface="Arial"/>
              </a:rPr>
              <a:t>C05. Sharing. A central shared courtyard for 5 family groups to grow and share food. C06. Social impact. Secure green play space for children, shared care = more ability to work.</a:t>
            </a:r>
            <a:endParaRPr sz="1067" b="1" kern="0">
              <a:solidFill>
                <a:srgbClr val="595959"/>
              </a:solidFill>
              <a:latin typeface="Arial"/>
              <a:cs typeface="Arial"/>
              <a:sym typeface="Arial"/>
            </a:endParaRPr>
          </a:p>
        </p:txBody>
      </p:sp>
      <p:sp>
        <p:nvSpPr>
          <p:cNvPr id="292" name="Google Shape;292;p26"/>
          <p:cNvSpPr txBox="1"/>
          <p:nvPr/>
        </p:nvSpPr>
        <p:spPr>
          <a:xfrm>
            <a:off x="6622167" y="5405585"/>
            <a:ext cx="4733600" cy="1067239"/>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1067" b="1" kern="0">
                <a:solidFill>
                  <a:srgbClr val="595959"/>
                </a:solidFill>
                <a:latin typeface="Arial"/>
                <a:cs typeface="Arial"/>
                <a:sym typeface="Arial"/>
              </a:rPr>
              <a:t>Community considerations:</a:t>
            </a:r>
            <a:r>
              <a:rPr lang="en" sz="1067" kern="0">
                <a:solidFill>
                  <a:srgbClr val="595959"/>
                </a:solidFill>
                <a:latin typeface="Arial"/>
                <a:cs typeface="Arial"/>
                <a:sym typeface="Arial"/>
              </a:rPr>
              <a:t> </a:t>
            </a:r>
            <a:endParaRPr sz="1067" kern="0">
              <a:solidFill>
                <a:srgbClr val="595959"/>
              </a:solidFill>
              <a:latin typeface="Arial"/>
              <a:cs typeface="Arial"/>
              <a:sym typeface="Arial"/>
            </a:endParaRPr>
          </a:p>
          <a:p>
            <a:pPr defTabSz="1219170">
              <a:buClr>
                <a:srgbClr val="000000"/>
              </a:buClr>
            </a:pPr>
            <a:r>
              <a:rPr lang="en" sz="1067" kern="0">
                <a:solidFill>
                  <a:srgbClr val="595959"/>
                </a:solidFill>
                <a:latin typeface="Arial"/>
                <a:cs typeface="Arial"/>
                <a:sym typeface="Arial"/>
              </a:rPr>
              <a:t>C07. Supply Chains. Large amounts of rough sawn ironbark are in storage at the closed mill. How can we repurpose this for walkways and connecting infrastructure between the modular units? </a:t>
            </a:r>
            <a:endParaRPr sz="1067" kern="0">
              <a:solidFill>
                <a:srgbClr val="595959"/>
              </a:solidFill>
              <a:latin typeface="Arial"/>
              <a:cs typeface="Arial"/>
              <a:sym typeface="Arial"/>
            </a:endParaRPr>
          </a:p>
          <a:p>
            <a:pPr defTabSz="1219170">
              <a:buClr>
                <a:srgbClr val="000000"/>
              </a:buClr>
            </a:pPr>
            <a:r>
              <a:rPr lang="en" sz="1067" kern="0">
                <a:solidFill>
                  <a:srgbClr val="595959"/>
                </a:solidFill>
                <a:latin typeface="Arial"/>
                <a:cs typeface="Arial"/>
                <a:sym typeface="Arial"/>
              </a:rPr>
              <a:t>C11. Synergy and time. Ironbark durability rating 1. 50+ years. </a:t>
            </a:r>
            <a:endParaRPr sz="1067" b="1" kern="0">
              <a:solidFill>
                <a:srgbClr val="595959"/>
              </a:solidFill>
              <a:latin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27"/>
          <p:cNvSpPr txBox="1"/>
          <p:nvPr/>
        </p:nvSpPr>
        <p:spPr>
          <a:xfrm>
            <a:off x="243796" y="121536"/>
            <a:ext cx="10727200" cy="595059"/>
          </a:xfrm>
          <a:prstGeom prst="rect">
            <a:avLst/>
          </a:prstGeom>
          <a:noFill/>
          <a:ln>
            <a:noFill/>
          </a:ln>
        </p:spPr>
        <p:txBody>
          <a:bodyPr spcFirstLastPara="1" wrap="square" lIns="121900" tIns="121900" rIns="121900" bIns="121900" anchor="t" anchorCtr="0">
            <a:spAutoFit/>
          </a:bodyPr>
          <a:lstStyle/>
          <a:p>
            <a:pPr defTabSz="1219170">
              <a:buClr>
                <a:srgbClr val="000000"/>
              </a:buClr>
              <a:buSzPts val="1700"/>
            </a:pPr>
            <a:r>
              <a:rPr lang="en" sz="2267" kern="0">
                <a:solidFill>
                  <a:srgbClr val="3A7276"/>
                </a:solidFill>
                <a:latin typeface="Libre Franklin ExtraBold"/>
                <a:ea typeface="Libre Franklin ExtraBold"/>
                <a:cs typeface="Libre Franklin ExtraBold"/>
                <a:sym typeface="Libre Franklin ExtraBold"/>
              </a:rPr>
              <a:t>CC-CE Implementation</a:t>
            </a:r>
            <a:r>
              <a:rPr lang="en" sz="2267" i="1" kern="0">
                <a:solidFill>
                  <a:srgbClr val="3A7276"/>
                </a:solidFill>
                <a:latin typeface="Libre Franklin ExtraBold"/>
                <a:ea typeface="Libre Franklin ExtraBold"/>
                <a:cs typeface="Libre Franklin ExtraBold"/>
                <a:sym typeface="Libre Franklin ExtraBold"/>
              </a:rPr>
              <a:t> - Walking together</a:t>
            </a:r>
            <a:endParaRPr sz="2133" kern="0">
              <a:solidFill>
                <a:srgbClr val="3A7276"/>
              </a:solidFill>
              <a:latin typeface="Libre Franklin"/>
              <a:ea typeface="Libre Franklin"/>
              <a:cs typeface="Libre Franklin"/>
              <a:sym typeface="Libre Franklin"/>
            </a:endParaRPr>
          </a:p>
        </p:txBody>
      </p:sp>
      <p:sp>
        <p:nvSpPr>
          <p:cNvPr id="298" name="Google Shape;298;p27"/>
          <p:cNvSpPr txBox="1"/>
          <p:nvPr/>
        </p:nvSpPr>
        <p:spPr>
          <a:xfrm>
            <a:off x="294400" y="615534"/>
            <a:ext cx="9028000" cy="623848"/>
          </a:xfrm>
          <a:prstGeom prst="rect">
            <a:avLst/>
          </a:prstGeom>
          <a:noFill/>
          <a:ln>
            <a:noFill/>
          </a:ln>
        </p:spPr>
        <p:txBody>
          <a:bodyPr spcFirstLastPara="1" wrap="square" lIns="121900" tIns="121900" rIns="121900" bIns="121900" anchor="t" anchorCtr="0">
            <a:spAutoFit/>
          </a:bodyPr>
          <a:lstStyle/>
          <a:p>
            <a:pPr defTabSz="1219170">
              <a:lnSpc>
                <a:spcPct val="115000"/>
              </a:lnSpc>
              <a:buClr>
                <a:srgbClr val="000000"/>
              </a:buClr>
            </a:pPr>
            <a:r>
              <a:rPr lang="en" sz="1067" kern="0">
                <a:solidFill>
                  <a:srgbClr val="202124"/>
                </a:solidFill>
                <a:latin typeface="Libre Franklin Medium"/>
                <a:ea typeface="Libre Franklin Medium"/>
                <a:cs typeface="Libre Franklin Medium"/>
                <a:sym typeface="Libre Franklin Medium"/>
              </a:rPr>
              <a:t>We have been developing tools and processes to bring the CC-CE model to life.  Framework for Caring for country shared value and partner collaboration  prioritisation.  Continuous improvement of practice, tools and methodologies over time.</a:t>
            </a:r>
            <a:endParaRPr sz="1067" kern="0">
              <a:solidFill>
                <a:srgbClr val="202124"/>
              </a:solidFill>
              <a:latin typeface="Libre Franklin Medium"/>
              <a:ea typeface="Libre Franklin Medium"/>
              <a:cs typeface="Libre Franklin Medium"/>
              <a:sym typeface="Libre Franklin Medium"/>
            </a:endParaRPr>
          </a:p>
        </p:txBody>
      </p:sp>
      <p:pic>
        <p:nvPicPr>
          <p:cNvPr id="299" name="Google Shape;299;p27"/>
          <p:cNvPicPr preferRelativeResize="0"/>
          <p:nvPr/>
        </p:nvPicPr>
        <p:blipFill rotWithShape="1">
          <a:blip r:embed="rId3">
            <a:alphaModFix/>
          </a:blip>
          <a:srcRect b="10801"/>
          <a:stretch/>
        </p:blipFill>
        <p:spPr>
          <a:xfrm>
            <a:off x="5148234" y="1273034"/>
            <a:ext cx="6942167" cy="4495999"/>
          </a:xfrm>
          <a:prstGeom prst="rect">
            <a:avLst/>
          </a:prstGeom>
          <a:noFill/>
          <a:ln>
            <a:noFill/>
          </a:ln>
        </p:spPr>
      </p:pic>
      <p:pic>
        <p:nvPicPr>
          <p:cNvPr id="300" name="Google Shape;300;p27"/>
          <p:cNvPicPr preferRelativeResize="0"/>
          <p:nvPr/>
        </p:nvPicPr>
        <p:blipFill rotWithShape="1">
          <a:blip r:embed="rId4">
            <a:alphaModFix/>
          </a:blip>
          <a:srcRect r="28377"/>
          <a:stretch/>
        </p:blipFill>
        <p:spPr>
          <a:xfrm>
            <a:off x="-1" y="1771667"/>
            <a:ext cx="6380404" cy="3997367"/>
          </a:xfrm>
          <a:prstGeom prst="rect">
            <a:avLst/>
          </a:prstGeom>
          <a:noFill/>
          <a:ln>
            <a:noFill/>
          </a:ln>
        </p:spPr>
      </p:pic>
      <p:pic>
        <p:nvPicPr>
          <p:cNvPr id="301" name="Google Shape;301;p27"/>
          <p:cNvPicPr preferRelativeResize="0"/>
          <p:nvPr/>
        </p:nvPicPr>
        <p:blipFill>
          <a:blip r:embed="rId5">
            <a:alphaModFix/>
          </a:blip>
          <a:stretch>
            <a:fillRect/>
          </a:stretch>
        </p:blipFill>
        <p:spPr>
          <a:xfrm>
            <a:off x="1395534" y="3429001"/>
            <a:ext cx="6988935" cy="321736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28"/>
          <p:cNvSpPr txBox="1"/>
          <p:nvPr/>
        </p:nvSpPr>
        <p:spPr>
          <a:xfrm>
            <a:off x="245167" y="349633"/>
            <a:ext cx="11997200" cy="595059"/>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2267" b="1" kern="0">
                <a:solidFill>
                  <a:srgbClr val="595959"/>
                </a:solidFill>
                <a:latin typeface="Libre Franklin"/>
                <a:ea typeface="Libre Franklin"/>
                <a:cs typeface="Libre Franklin"/>
                <a:sym typeface="Libre Franklin"/>
              </a:rPr>
              <a:t>Implementation - Vision and Roadmap</a:t>
            </a:r>
            <a:endParaRPr sz="2267" b="1" kern="0">
              <a:solidFill>
                <a:srgbClr val="595959"/>
              </a:solidFill>
              <a:latin typeface="Libre Franklin"/>
              <a:ea typeface="Libre Franklin"/>
              <a:cs typeface="Libre Franklin"/>
              <a:sym typeface="Libre Franklin"/>
            </a:endParaRPr>
          </a:p>
        </p:txBody>
      </p:sp>
      <p:sp>
        <p:nvSpPr>
          <p:cNvPr id="307" name="Google Shape;307;p28"/>
          <p:cNvSpPr txBox="1"/>
          <p:nvPr/>
        </p:nvSpPr>
        <p:spPr>
          <a:xfrm>
            <a:off x="400400" y="1480600"/>
            <a:ext cx="9649200" cy="1251905"/>
          </a:xfrm>
          <a:prstGeom prst="rect">
            <a:avLst/>
          </a:prstGeom>
          <a:noFill/>
          <a:ln>
            <a:noFill/>
          </a:ln>
        </p:spPr>
        <p:txBody>
          <a:bodyPr spcFirstLastPara="1" wrap="square" lIns="121900" tIns="121900" rIns="121900" bIns="121900" anchor="t" anchorCtr="0">
            <a:spAutoFit/>
          </a:bodyPr>
          <a:lstStyle/>
          <a:p>
            <a:pPr defTabSz="1219170">
              <a:buClr>
                <a:srgbClr val="000000"/>
              </a:buClr>
            </a:pPr>
            <a:endParaRPr sz="1200" kern="0">
              <a:solidFill>
                <a:srgbClr val="595959"/>
              </a:solidFill>
              <a:latin typeface="Libre Franklin Medium"/>
              <a:ea typeface="Libre Franklin Medium"/>
              <a:cs typeface="Libre Franklin Medium"/>
              <a:sym typeface="Libre Franklin Medium"/>
            </a:endParaRPr>
          </a:p>
          <a:p>
            <a:pPr marL="609585" indent="-372524" defTabSz="1219170">
              <a:buClr>
                <a:srgbClr val="595959"/>
              </a:buClr>
              <a:buSzPts val="800"/>
              <a:buFont typeface="Libre Franklin Medium"/>
              <a:buAutoNum type="arabicPeriod"/>
            </a:pPr>
            <a:r>
              <a:rPr lang="en" sz="1067" kern="0">
                <a:solidFill>
                  <a:srgbClr val="595959"/>
                </a:solidFill>
                <a:latin typeface="Libre Franklin Medium"/>
                <a:ea typeface="Libre Franklin Medium"/>
                <a:cs typeface="Libre Franklin Medium"/>
                <a:sym typeface="Libre Franklin Medium"/>
              </a:rPr>
              <a:t>Support TOC and Businesses with Internal CE Transformation and CCCE Leadership initiatives.</a:t>
            </a:r>
            <a:endParaRPr sz="1067" kern="0">
              <a:solidFill>
                <a:srgbClr val="595959"/>
              </a:solidFill>
              <a:latin typeface="Libre Franklin Medium"/>
              <a:ea typeface="Libre Franklin Medium"/>
              <a:cs typeface="Libre Franklin Medium"/>
              <a:sym typeface="Libre Franklin Medium"/>
            </a:endParaRPr>
          </a:p>
          <a:p>
            <a:pPr indent="609585" defTabSz="1219170">
              <a:buClr>
                <a:srgbClr val="000000"/>
              </a:buClr>
            </a:pPr>
            <a:endParaRPr sz="1067" kern="0">
              <a:solidFill>
                <a:srgbClr val="595959"/>
              </a:solidFill>
              <a:latin typeface="Libre Franklin Medium"/>
              <a:ea typeface="Libre Franklin Medium"/>
              <a:cs typeface="Libre Franklin Medium"/>
              <a:sym typeface="Libre Franklin Medium"/>
            </a:endParaRPr>
          </a:p>
          <a:p>
            <a:pPr marL="609585" indent="-372524" defTabSz="1219170">
              <a:buClr>
                <a:srgbClr val="595959"/>
              </a:buClr>
              <a:buSzPts val="800"/>
              <a:buFont typeface="Libre Franklin Medium"/>
              <a:buAutoNum type="arabicPeriod"/>
            </a:pPr>
            <a:r>
              <a:rPr lang="en" sz="1067" kern="0">
                <a:solidFill>
                  <a:srgbClr val="595959"/>
                </a:solidFill>
                <a:latin typeface="Libre Franklin Medium"/>
                <a:ea typeface="Libre Franklin Medium"/>
                <a:cs typeface="Libre Franklin Medium"/>
                <a:sym typeface="Libre Franklin Medium"/>
              </a:rPr>
              <a:t>CCCE Business and Partner Collaboration. Shared Value. How do we walk together?</a:t>
            </a:r>
            <a:endParaRPr sz="1067" kern="0">
              <a:solidFill>
                <a:srgbClr val="595959"/>
              </a:solidFill>
              <a:latin typeface="Libre Franklin Medium"/>
              <a:ea typeface="Libre Franklin Medium"/>
              <a:cs typeface="Libre Franklin Medium"/>
              <a:sym typeface="Libre Franklin Medium"/>
            </a:endParaRPr>
          </a:p>
          <a:p>
            <a:pPr marL="609585" defTabSz="1219170">
              <a:buClr>
                <a:srgbClr val="000000"/>
              </a:buClr>
            </a:pPr>
            <a:endParaRPr sz="1067" kern="0">
              <a:solidFill>
                <a:srgbClr val="595959"/>
              </a:solidFill>
              <a:latin typeface="Libre Franklin Medium"/>
              <a:ea typeface="Libre Franklin Medium"/>
              <a:cs typeface="Libre Franklin Medium"/>
              <a:sym typeface="Libre Franklin Medium"/>
            </a:endParaRPr>
          </a:p>
          <a:p>
            <a:pPr marL="609585" indent="-372524" defTabSz="1219170">
              <a:buClr>
                <a:srgbClr val="595959"/>
              </a:buClr>
              <a:buSzPts val="800"/>
              <a:buFont typeface="Libre Franklin Medium"/>
              <a:buAutoNum type="arabicPeriod"/>
            </a:pPr>
            <a:r>
              <a:rPr lang="en" sz="1067" kern="0">
                <a:solidFill>
                  <a:srgbClr val="595959"/>
                </a:solidFill>
                <a:latin typeface="Libre Franklin Medium"/>
                <a:ea typeface="Libre Franklin Medium"/>
                <a:cs typeface="Libre Franklin Medium"/>
                <a:sym typeface="Libre Franklin Medium"/>
              </a:rPr>
              <a:t>Resource and Capability development. Business project implementation.</a:t>
            </a:r>
            <a:endParaRPr sz="1067" kern="0">
              <a:solidFill>
                <a:srgbClr val="595959"/>
              </a:solidFill>
              <a:latin typeface="Libre Franklin Medium"/>
              <a:ea typeface="Libre Franklin Medium"/>
              <a:cs typeface="Libre Franklin Medium"/>
              <a:sym typeface="Libre Franklin Medium"/>
            </a:endParaRPr>
          </a:p>
        </p:txBody>
      </p:sp>
      <p:pic>
        <p:nvPicPr>
          <p:cNvPr id="308" name="Google Shape;308;p28"/>
          <p:cNvPicPr preferRelativeResize="0"/>
          <p:nvPr/>
        </p:nvPicPr>
        <p:blipFill rotWithShape="1">
          <a:blip r:embed="rId3">
            <a:alphaModFix/>
          </a:blip>
          <a:srcRect l="9157" r="18567"/>
          <a:stretch/>
        </p:blipFill>
        <p:spPr>
          <a:xfrm>
            <a:off x="1" y="2843033"/>
            <a:ext cx="12192004" cy="3368715"/>
          </a:xfrm>
          <a:prstGeom prst="rect">
            <a:avLst/>
          </a:prstGeom>
          <a:noFill/>
          <a:ln>
            <a:noFill/>
          </a:ln>
        </p:spPr>
      </p:pic>
      <p:sp>
        <p:nvSpPr>
          <p:cNvPr id="309" name="Google Shape;309;p28"/>
          <p:cNvSpPr txBox="1"/>
          <p:nvPr/>
        </p:nvSpPr>
        <p:spPr>
          <a:xfrm>
            <a:off x="326800" y="902633"/>
            <a:ext cx="8026000" cy="738816"/>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1067" kern="0">
                <a:solidFill>
                  <a:srgbClr val="595959"/>
                </a:solidFill>
                <a:latin typeface="Libre Franklin Medium"/>
                <a:ea typeface="Libre Franklin Medium"/>
                <a:cs typeface="Libre Franklin Medium"/>
                <a:sym typeface="Libre Franklin Medium"/>
              </a:rPr>
              <a:t>The Indigenous doughnut CC-CE intends to improve life for all living on Country through shared participation in caring for Country. The CC-CE model, strategies and tools open up shared value pathways and opportunities to bring together the best of both worlds to build a thriving and resilient Australia.</a:t>
            </a:r>
            <a:endParaRPr sz="1867" kern="0">
              <a:solidFill>
                <a:srgbClr val="000000"/>
              </a:solidFill>
              <a:latin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29"/>
          <p:cNvSpPr txBox="1"/>
          <p:nvPr/>
        </p:nvSpPr>
        <p:spPr>
          <a:xfrm>
            <a:off x="577633" y="561767"/>
            <a:ext cx="8105600" cy="841280"/>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3867" kern="0">
                <a:solidFill>
                  <a:srgbClr val="FFFFFF"/>
                </a:solidFill>
                <a:latin typeface="Libre Franklin ExtraBold"/>
                <a:ea typeface="Libre Franklin ExtraBold"/>
                <a:cs typeface="Libre Franklin ExtraBold"/>
                <a:sym typeface="Libre Franklin ExtraBold"/>
              </a:rPr>
              <a:t>Panel Discussion</a:t>
            </a:r>
            <a:endParaRPr sz="3867" kern="0">
              <a:solidFill>
                <a:srgbClr val="FFFFFF"/>
              </a:solidFill>
              <a:latin typeface="Libre Franklin ExtraBold"/>
              <a:ea typeface="Libre Franklin ExtraBold"/>
              <a:cs typeface="Libre Franklin ExtraBold"/>
              <a:sym typeface="Libre Franklin ExtraBold"/>
            </a:endParaRPr>
          </a:p>
        </p:txBody>
      </p:sp>
      <p:pic>
        <p:nvPicPr>
          <p:cNvPr id="315" name="Google Shape;315;p29"/>
          <p:cNvPicPr preferRelativeResize="0"/>
          <p:nvPr/>
        </p:nvPicPr>
        <p:blipFill rotWithShape="1">
          <a:blip r:embed="rId3">
            <a:alphaModFix/>
          </a:blip>
          <a:srcRect t="1623"/>
          <a:stretch/>
        </p:blipFill>
        <p:spPr>
          <a:xfrm>
            <a:off x="1" y="-223300"/>
            <a:ext cx="12192004" cy="8995799"/>
          </a:xfrm>
          <a:prstGeom prst="rect">
            <a:avLst/>
          </a:prstGeom>
          <a:noFill/>
          <a:ln>
            <a:noFill/>
          </a:ln>
        </p:spPr>
      </p:pic>
      <p:sp>
        <p:nvSpPr>
          <p:cNvPr id="316" name="Google Shape;316;p29"/>
          <p:cNvSpPr txBox="1"/>
          <p:nvPr/>
        </p:nvSpPr>
        <p:spPr>
          <a:xfrm>
            <a:off x="911167" y="1786367"/>
            <a:ext cx="3304000" cy="6720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6400" b="1" kern="0">
                <a:solidFill>
                  <a:srgbClr val="9E9E9E"/>
                </a:solidFill>
                <a:latin typeface="Arial"/>
                <a:cs typeface="Arial"/>
                <a:sym typeface="Arial"/>
              </a:rPr>
              <a:t>Kanitba</a:t>
            </a:r>
            <a:endParaRPr sz="6400" b="1" kern="0">
              <a:solidFill>
                <a:srgbClr val="9E9E9E"/>
              </a:solidFill>
              <a:latin typeface="Arial"/>
              <a:cs typeface="Arial"/>
              <a:sym typeface="Arial"/>
            </a:endParaRPr>
          </a:p>
        </p:txBody>
      </p:sp>
      <p:sp>
        <p:nvSpPr>
          <p:cNvPr id="317" name="Google Shape;317;p29"/>
          <p:cNvSpPr txBox="1"/>
          <p:nvPr/>
        </p:nvSpPr>
        <p:spPr>
          <a:xfrm>
            <a:off x="1040000" y="3038167"/>
            <a:ext cx="4923600" cy="6720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333" kern="0">
                <a:solidFill>
                  <a:srgbClr val="EEEEEE"/>
                </a:solidFill>
                <a:latin typeface="Calibri"/>
                <a:ea typeface="Calibri"/>
                <a:cs typeface="Calibri"/>
                <a:sym typeface="Calibri"/>
              </a:rPr>
              <a:t>paul.paton@fvtoc.com.au</a:t>
            </a:r>
            <a:endParaRPr sz="1333" kern="0">
              <a:solidFill>
                <a:srgbClr val="EEEEEE"/>
              </a:solidFill>
              <a:latin typeface="Calibri"/>
              <a:ea typeface="Calibri"/>
              <a:cs typeface="Calibri"/>
              <a:sym typeface="Calibri"/>
            </a:endParaRPr>
          </a:p>
          <a:p>
            <a:pPr defTabSz="1219170">
              <a:buClr>
                <a:srgbClr val="000000"/>
              </a:buClr>
            </a:pPr>
            <a:endParaRPr sz="1333" kern="0">
              <a:solidFill>
                <a:srgbClr val="EEEEEE"/>
              </a:solidFill>
              <a:latin typeface="Calibri"/>
              <a:ea typeface="Calibri"/>
              <a:cs typeface="Calibri"/>
              <a:sym typeface="Calibri"/>
            </a:endParaRPr>
          </a:p>
          <a:p>
            <a:pPr defTabSz="1219170">
              <a:buClr>
                <a:srgbClr val="000000"/>
              </a:buClr>
            </a:pPr>
            <a:r>
              <a:rPr lang="en" sz="1333" kern="0">
                <a:solidFill>
                  <a:srgbClr val="EEEEEE"/>
                </a:solidFill>
                <a:latin typeface="Calibri"/>
                <a:ea typeface="Calibri"/>
                <a:cs typeface="Calibri"/>
                <a:sym typeface="Calibri"/>
              </a:rPr>
              <a:t>damien@goodhuman.com.au</a:t>
            </a:r>
            <a:endParaRPr sz="1333" kern="0">
              <a:solidFill>
                <a:srgbClr val="EEEEEE"/>
              </a:solidFill>
              <a:latin typeface="Calibri"/>
              <a:ea typeface="Calibri"/>
              <a:cs typeface="Calibri"/>
              <a:sym typeface="Calibri"/>
            </a:endParaRPr>
          </a:p>
          <a:p>
            <a:pPr defTabSz="1219170">
              <a:buClr>
                <a:srgbClr val="000000"/>
              </a:buClr>
            </a:pPr>
            <a:endParaRPr sz="1333" b="1" kern="0">
              <a:solidFill>
                <a:srgbClr val="1155CC"/>
              </a:solidFill>
              <a:latin typeface="Calibri"/>
              <a:ea typeface="Calibri"/>
              <a:cs typeface="Calibri"/>
              <a:sym typeface="Calibri"/>
            </a:endParaRPr>
          </a:p>
        </p:txBody>
      </p:sp>
      <p:pic>
        <p:nvPicPr>
          <p:cNvPr id="318" name="Google Shape;318;p29"/>
          <p:cNvPicPr preferRelativeResize="0"/>
          <p:nvPr/>
        </p:nvPicPr>
        <p:blipFill rotWithShape="1">
          <a:blip r:embed="rId4">
            <a:alphaModFix/>
          </a:blip>
          <a:srcRect r="36812"/>
          <a:stretch/>
        </p:blipFill>
        <p:spPr>
          <a:xfrm>
            <a:off x="2031267" y="2386467"/>
            <a:ext cx="5569319" cy="4958032"/>
          </a:xfrm>
          <a:prstGeom prst="rect">
            <a:avLst/>
          </a:prstGeom>
          <a:noFill/>
          <a:ln>
            <a:noFill/>
          </a:ln>
        </p:spPr>
      </p:pic>
      <p:pic>
        <p:nvPicPr>
          <p:cNvPr id="319" name="Google Shape;319;p29"/>
          <p:cNvPicPr preferRelativeResize="0"/>
          <p:nvPr/>
        </p:nvPicPr>
        <p:blipFill rotWithShape="1">
          <a:blip r:embed="rId5">
            <a:alphaModFix/>
          </a:blip>
          <a:srcRect/>
          <a:stretch/>
        </p:blipFill>
        <p:spPr>
          <a:xfrm>
            <a:off x="3311902" y="2986826"/>
            <a:ext cx="3903764" cy="3903767"/>
          </a:xfrm>
          <a:prstGeom prst="rect">
            <a:avLst/>
          </a:prstGeom>
          <a:noFill/>
          <a:ln>
            <a:noFill/>
          </a:ln>
        </p:spPr>
      </p:pic>
      <p:pic>
        <p:nvPicPr>
          <p:cNvPr id="320" name="Google Shape;320;p29"/>
          <p:cNvPicPr preferRelativeResize="0"/>
          <p:nvPr/>
        </p:nvPicPr>
        <p:blipFill rotWithShape="1">
          <a:blip r:embed="rId6">
            <a:alphaModFix/>
          </a:blip>
          <a:srcRect/>
          <a:stretch/>
        </p:blipFill>
        <p:spPr>
          <a:xfrm>
            <a:off x="3116767" y="2707268"/>
            <a:ext cx="4562799" cy="4442077"/>
          </a:xfrm>
          <a:prstGeom prst="rect">
            <a:avLst/>
          </a:prstGeom>
          <a:noFill/>
          <a:ln>
            <a:noFill/>
          </a:ln>
        </p:spPr>
      </p:pic>
      <p:pic>
        <p:nvPicPr>
          <p:cNvPr id="321" name="Google Shape;321;p29"/>
          <p:cNvPicPr preferRelativeResize="0"/>
          <p:nvPr/>
        </p:nvPicPr>
        <p:blipFill rotWithShape="1">
          <a:blip r:embed="rId7">
            <a:alphaModFix/>
          </a:blip>
          <a:srcRect/>
          <a:stretch/>
        </p:blipFill>
        <p:spPr>
          <a:xfrm rot="-1822831">
            <a:off x="4614882" y="3225500"/>
            <a:ext cx="2596161" cy="2014387"/>
          </a:xfrm>
          <a:prstGeom prst="rect">
            <a:avLst/>
          </a:prstGeom>
          <a:noFill/>
          <a:ln>
            <a:noFill/>
          </a:ln>
        </p:spPr>
      </p:pic>
      <p:sp>
        <p:nvSpPr>
          <p:cNvPr id="322" name="Google Shape;322;p29"/>
          <p:cNvSpPr txBox="1"/>
          <p:nvPr/>
        </p:nvSpPr>
        <p:spPr>
          <a:xfrm>
            <a:off x="4864569" y="4655120"/>
            <a:ext cx="1067200" cy="163200"/>
          </a:xfrm>
          <a:prstGeom prst="rect">
            <a:avLst/>
          </a:prstGeom>
          <a:noFill/>
          <a:ln>
            <a:noFill/>
          </a:ln>
        </p:spPr>
        <p:txBody>
          <a:bodyPr spcFirstLastPara="1" wrap="square" lIns="121900" tIns="121900" rIns="121900" bIns="121900" anchor="b" anchorCtr="0">
            <a:noAutofit/>
          </a:bodyPr>
          <a:lstStyle/>
          <a:p>
            <a:pPr defTabSz="1219170">
              <a:buClr>
                <a:srgbClr val="000000"/>
              </a:buClr>
              <a:buSzPts val="500"/>
            </a:pPr>
            <a:r>
              <a:rPr lang="en" sz="1333" kern="0">
                <a:solidFill>
                  <a:srgbClr val="D9D9D9"/>
                </a:solidFill>
                <a:latin typeface="Libre Franklin SemiBold"/>
                <a:ea typeface="Libre Franklin SemiBold"/>
                <a:cs typeface="Libre Franklin SemiBold"/>
                <a:sym typeface="Libre Franklin SemiBold"/>
              </a:rPr>
              <a:t>Country</a:t>
            </a:r>
            <a:endParaRPr sz="933" kern="0">
              <a:solidFill>
                <a:srgbClr val="D9D9D9"/>
              </a:solidFill>
              <a:latin typeface="Libre Franklin SemiBold"/>
              <a:ea typeface="Libre Franklin SemiBold"/>
              <a:cs typeface="Libre Franklin SemiBold"/>
              <a:sym typeface="Libre Franklin SemiBo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website&#10;&#10;Description automatically generated">
            <a:extLst>
              <a:ext uri="{FF2B5EF4-FFF2-40B4-BE49-F238E27FC236}">
                <a16:creationId xmlns:a16="http://schemas.microsoft.com/office/drawing/2014/main" id="{C3CED65D-7C73-9C16-69B7-04225F3EEA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705210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849" y="962"/>
            <a:ext cx="12184303" cy="6852997"/>
            <a:chOff x="0" y="1587"/>
            <a:chExt cx="20104100" cy="11307445"/>
          </a:xfrm>
        </p:grpSpPr>
        <p:pic>
          <p:nvPicPr>
            <p:cNvPr id="3" name="object 3"/>
            <p:cNvPicPr/>
            <p:nvPr/>
          </p:nvPicPr>
          <p:blipFill>
            <a:blip r:embed="rId2" cstate="print"/>
            <a:stretch>
              <a:fillRect/>
            </a:stretch>
          </p:blipFill>
          <p:spPr>
            <a:xfrm>
              <a:off x="0" y="1587"/>
              <a:ext cx="20104100" cy="11306967"/>
            </a:xfrm>
            <a:prstGeom prst="rect">
              <a:avLst/>
            </a:prstGeom>
          </p:spPr>
        </p:pic>
        <p:pic>
          <p:nvPicPr>
            <p:cNvPr id="4" name="object 4"/>
            <p:cNvPicPr/>
            <p:nvPr/>
          </p:nvPicPr>
          <p:blipFill>
            <a:blip r:embed="rId3" cstate="print"/>
            <a:stretch>
              <a:fillRect/>
            </a:stretch>
          </p:blipFill>
          <p:spPr>
            <a:xfrm>
              <a:off x="6166537" y="4693406"/>
              <a:ext cx="7781488" cy="1921751"/>
            </a:xfrm>
            <a:prstGeom prst="rect">
              <a:avLst/>
            </a:prstGeom>
          </p:spPr>
        </p:pic>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849" y="965489"/>
            <a:ext cx="12184303" cy="5888181"/>
          </a:xfrm>
          <a:prstGeom prst="rect">
            <a:avLst/>
          </a:prstGeom>
        </p:spPr>
      </p:pic>
      <p:sp>
        <p:nvSpPr>
          <p:cNvPr id="3" name="object 3"/>
          <p:cNvSpPr txBox="1">
            <a:spLocks noGrp="1"/>
          </p:cNvSpPr>
          <p:nvPr>
            <p:ph type="title"/>
          </p:nvPr>
        </p:nvSpPr>
        <p:spPr>
          <a:xfrm>
            <a:off x="307059" y="109343"/>
            <a:ext cx="5518013" cy="899397"/>
          </a:xfrm>
          <a:prstGeom prst="rect">
            <a:avLst/>
          </a:prstGeom>
        </p:spPr>
        <p:txBody>
          <a:bodyPr vert="horz" wrap="square" lIns="0" tIns="161020" rIns="0" bIns="0" rtlCol="0">
            <a:spAutoFit/>
          </a:bodyPr>
          <a:lstStyle/>
          <a:p>
            <a:pPr marL="7697">
              <a:spcBef>
                <a:spcPts val="61"/>
              </a:spcBef>
            </a:pPr>
            <a:r>
              <a:rPr spc="148" dirty="0"/>
              <a:t>Meet</a:t>
            </a:r>
            <a:r>
              <a:rPr spc="-230" dirty="0"/>
              <a:t> </a:t>
            </a:r>
            <a:r>
              <a:rPr spc="24" dirty="0"/>
              <a:t>Hayden</a:t>
            </a:r>
          </a:p>
        </p:txBody>
      </p:sp>
      <p:grpSp>
        <p:nvGrpSpPr>
          <p:cNvPr id="4" name="object 4"/>
          <p:cNvGrpSpPr/>
          <p:nvPr/>
        </p:nvGrpSpPr>
        <p:grpSpPr>
          <a:xfrm>
            <a:off x="3849" y="514509"/>
            <a:ext cx="12184303" cy="6055591"/>
            <a:chOff x="0" y="848939"/>
            <a:chExt cx="20104100" cy="9991725"/>
          </a:xfrm>
        </p:grpSpPr>
        <p:pic>
          <p:nvPicPr>
            <p:cNvPr id="5" name="object 5"/>
            <p:cNvPicPr/>
            <p:nvPr/>
          </p:nvPicPr>
          <p:blipFill>
            <a:blip r:embed="rId3" cstate="print"/>
            <a:stretch>
              <a:fillRect/>
            </a:stretch>
          </p:blipFill>
          <p:spPr>
            <a:xfrm>
              <a:off x="0" y="848939"/>
              <a:ext cx="20104098" cy="2567035"/>
            </a:xfrm>
            <a:prstGeom prst="rect">
              <a:avLst/>
            </a:prstGeom>
          </p:spPr>
        </p:pic>
        <p:sp>
          <p:nvSpPr>
            <p:cNvPr id="6" name="object 6"/>
            <p:cNvSpPr/>
            <p:nvPr/>
          </p:nvSpPr>
          <p:spPr>
            <a:xfrm>
              <a:off x="764389" y="10758847"/>
              <a:ext cx="3277870" cy="81915"/>
            </a:xfrm>
            <a:custGeom>
              <a:avLst/>
              <a:gdLst/>
              <a:ahLst/>
              <a:cxnLst/>
              <a:rect l="l" t="t" r="r" b="b"/>
              <a:pathLst>
                <a:path w="3277870" h="81915">
                  <a:moveTo>
                    <a:pt x="1794401" y="0"/>
                  </a:moveTo>
                  <a:lnTo>
                    <a:pt x="1644383" y="64"/>
                  </a:lnTo>
                  <a:lnTo>
                    <a:pt x="1087733" y="14344"/>
                  </a:lnTo>
                  <a:lnTo>
                    <a:pt x="885020" y="18845"/>
                  </a:lnTo>
                  <a:lnTo>
                    <a:pt x="732957" y="21427"/>
                  </a:lnTo>
                  <a:lnTo>
                    <a:pt x="631586" y="22638"/>
                  </a:lnTo>
                  <a:lnTo>
                    <a:pt x="530227" y="23358"/>
                  </a:lnTo>
                  <a:lnTo>
                    <a:pt x="428892" y="23520"/>
                  </a:lnTo>
                  <a:lnTo>
                    <a:pt x="327590" y="23051"/>
                  </a:lnTo>
                  <a:lnTo>
                    <a:pt x="226328" y="21881"/>
                  </a:lnTo>
                  <a:lnTo>
                    <a:pt x="125120" y="19943"/>
                  </a:lnTo>
                  <a:lnTo>
                    <a:pt x="23970" y="17163"/>
                  </a:lnTo>
                  <a:lnTo>
                    <a:pt x="5504" y="24977"/>
                  </a:lnTo>
                  <a:lnTo>
                    <a:pt x="0" y="41222"/>
                  </a:lnTo>
                  <a:lnTo>
                    <a:pt x="6480" y="57233"/>
                  </a:lnTo>
                  <a:lnTo>
                    <a:pt x="23970" y="64354"/>
                  </a:lnTo>
                  <a:lnTo>
                    <a:pt x="125246" y="62058"/>
                  </a:lnTo>
                  <a:lnTo>
                    <a:pt x="226519" y="60368"/>
                  </a:lnTo>
                  <a:lnTo>
                    <a:pt x="327793" y="59287"/>
                  </a:lnTo>
                  <a:lnTo>
                    <a:pt x="429068" y="58815"/>
                  </a:lnTo>
                  <a:lnTo>
                    <a:pt x="479550" y="58232"/>
                  </a:lnTo>
                  <a:lnTo>
                    <a:pt x="580650" y="57854"/>
                  </a:lnTo>
                  <a:lnTo>
                    <a:pt x="681897" y="58408"/>
                  </a:lnTo>
                  <a:lnTo>
                    <a:pt x="783258" y="59741"/>
                  </a:lnTo>
                  <a:lnTo>
                    <a:pt x="884695" y="61705"/>
                  </a:lnTo>
                  <a:lnTo>
                    <a:pt x="986176" y="64152"/>
                  </a:lnTo>
                  <a:lnTo>
                    <a:pt x="1391813" y="75752"/>
                  </a:lnTo>
                  <a:lnTo>
                    <a:pt x="1543491" y="79516"/>
                  </a:lnTo>
                  <a:lnTo>
                    <a:pt x="1644383" y="81442"/>
                  </a:lnTo>
                  <a:lnTo>
                    <a:pt x="1794371" y="81513"/>
                  </a:lnTo>
                  <a:lnTo>
                    <a:pt x="1945600" y="80821"/>
                  </a:lnTo>
                  <a:lnTo>
                    <a:pt x="2097780" y="79441"/>
                  </a:lnTo>
                  <a:lnTo>
                    <a:pt x="2301661" y="76656"/>
                  </a:lnTo>
                  <a:lnTo>
                    <a:pt x="2557100" y="71899"/>
                  </a:lnTo>
                  <a:lnTo>
                    <a:pt x="2862709" y="64761"/>
                  </a:lnTo>
                  <a:lnTo>
                    <a:pt x="3271557" y="53527"/>
                  </a:lnTo>
                  <a:lnTo>
                    <a:pt x="3277609" y="34021"/>
                  </a:lnTo>
                  <a:lnTo>
                    <a:pt x="3271988" y="27990"/>
                  </a:lnTo>
                  <a:lnTo>
                    <a:pt x="2963905" y="19387"/>
                  </a:lnTo>
                  <a:lnTo>
                    <a:pt x="2608102" y="10716"/>
                  </a:lnTo>
                  <a:lnTo>
                    <a:pt x="2352719" y="5711"/>
                  </a:lnTo>
                  <a:lnTo>
                    <a:pt x="2148690" y="2678"/>
                  </a:lnTo>
                  <a:lnTo>
                    <a:pt x="1945638" y="694"/>
                  </a:lnTo>
                  <a:lnTo>
                    <a:pt x="1794401" y="0"/>
                  </a:lnTo>
                  <a:close/>
                </a:path>
              </a:pathLst>
            </a:custGeom>
            <a:solidFill>
              <a:srgbClr val="E3C820"/>
            </a:solidFill>
          </p:spPr>
          <p:txBody>
            <a:bodyPr wrap="square" lIns="0" tIns="0" rIns="0" bIns="0" rtlCol="0"/>
            <a:lstStyle/>
            <a:p>
              <a:pPr defTabSz="554218"/>
              <a:endParaRPr sz="1091" kern="0">
                <a:solidFill>
                  <a:sysClr val="windowText" lastClr="000000"/>
                </a:solidFill>
              </a:endParaRPr>
            </a:p>
          </p:txBody>
        </p:sp>
        <p:pic>
          <p:nvPicPr>
            <p:cNvPr id="7" name="object 7"/>
            <p:cNvPicPr/>
            <p:nvPr/>
          </p:nvPicPr>
          <p:blipFill>
            <a:blip r:embed="rId4" cstate="print"/>
            <a:stretch>
              <a:fillRect/>
            </a:stretch>
          </p:blipFill>
          <p:spPr>
            <a:xfrm>
              <a:off x="845420" y="4041761"/>
              <a:ext cx="5487704" cy="5044432"/>
            </a:xfrm>
            <a:prstGeom prst="rect">
              <a:avLst/>
            </a:prstGeom>
          </p:spPr>
        </p:pic>
        <p:pic>
          <p:nvPicPr>
            <p:cNvPr id="8" name="object 8"/>
            <p:cNvPicPr/>
            <p:nvPr/>
          </p:nvPicPr>
          <p:blipFill>
            <a:blip r:embed="rId5" cstate="print"/>
            <a:stretch>
              <a:fillRect/>
            </a:stretch>
          </p:blipFill>
          <p:spPr>
            <a:xfrm>
              <a:off x="5151675" y="7884576"/>
              <a:ext cx="136121" cy="136119"/>
            </a:xfrm>
            <a:prstGeom prst="rect">
              <a:avLst/>
            </a:prstGeom>
          </p:spPr>
        </p:pic>
        <p:sp>
          <p:nvSpPr>
            <p:cNvPr id="9" name="object 9"/>
            <p:cNvSpPr/>
            <p:nvPr/>
          </p:nvSpPr>
          <p:spPr>
            <a:xfrm>
              <a:off x="5245912" y="7960489"/>
              <a:ext cx="652145" cy="675640"/>
            </a:xfrm>
            <a:custGeom>
              <a:avLst/>
              <a:gdLst/>
              <a:ahLst/>
              <a:cxnLst/>
              <a:rect l="l" t="t" r="r" b="b"/>
              <a:pathLst>
                <a:path w="652145" h="675640">
                  <a:moveTo>
                    <a:pt x="0" y="0"/>
                  </a:moveTo>
                  <a:lnTo>
                    <a:pt x="651812" y="0"/>
                  </a:lnTo>
                  <a:lnTo>
                    <a:pt x="651812" y="675372"/>
                  </a:lnTo>
                </a:path>
              </a:pathLst>
            </a:custGeom>
            <a:ln w="15706">
              <a:solidFill>
                <a:srgbClr val="EC1B2E"/>
              </a:solidFill>
            </a:ln>
          </p:spPr>
          <p:txBody>
            <a:bodyPr wrap="square" lIns="0" tIns="0" rIns="0" bIns="0" rtlCol="0"/>
            <a:lstStyle/>
            <a:p>
              <a:pPr defTabSz="554218"/>
              <a:endParaRPr sz="1091" kern="0">
                <a:solidFill>
                  <a:sysClr val="windowText" lastClr="000000"/>
                </a:solidFill>
              </a:endParaRPr>
            </a:p>
          </p:txBody>
        </p:sp>
        <p:sp>
          <p:nvSpPr>
            <p:cNvPr id="10" name="object 10"/>
            <p:cNvSpPr/>
            <p:nvPr/>
          </p:nvSpPr>
          <p:spPr>
            <a:xfrm>
              <a:off x="5633336" y="8408120"/>
              <a:ext cx="2259330" cy="628650"/>
            </a:xfrm>
            <a:custGeom>
              <a:avLst/>
              <a:gdLst/>
              <a:ahLst/>
              <a:cxnLst/>
              <a:rect l="l" t="t" r="r" b="b"/>
              <a:pathLst>
                <a:path w="2259329" h="628650">
                  <a:moveTo>
                    <a:pt x="2259199" y="0"/>
                  </a:moveTo>
                  <a:lnTo>
                    <a:pt x="0" y="0"/>
                  </a:lnTo>
                  <a:lnTo>
                    <a:pt x="0" y="628096"/>
                  </a:lnTo>
                  <a:lnTo>
                    <a:pt x="2259199" y="628096"/>
                  </a:lnTo>
                  <a:lnTo>
                    <a:pt x="2259199" y="0"/>
                  </a:lnTo>
                  <a:close/>
                </a:path>
              </a:pathLst>
            </a:custGeom>
            <a:solidFill>
              <a:srgbClr val="EC1B2E"/>
            </a:solidFill>
          </p:spPr>
          <p:txBody>
            <a:bodyPr wrap="square" lIns="0" tIns="0" rIns="0" bIns="0" rtlCol="0"/>
            <a:lstStyle/>
            <a:p>
              <a:pPr defTabSz="554218"/>
              <a:endParaRPr sz="1091" kern="0">
                <a:solidFill>
                  <a:sysClr val="windowText" lastClr="000000"/>
                </a:solidFill>
              </a:endParaRPr>
            </a:p>
          </p:txBody>
        </p:sp>
      </p:grpSp>
      <p:sp>
        <p:nvSpPr>
          <p:cNvPr id="11" name="object 11"/>
          <p:cNvSpPr txBox="1"/>
          <p:nvPr/>
        </p:nvSpPr>
        <p:spPr>
          <a:xfrm>
            <a:off x="508528" y="5793047"/>
            <a:ext cx="1876906" cy="636149"/>
          </a:xfrm>
          <a:prstGeom prst="rect">
            <a:avLst/>
          </a:prstGeom>
        </p:spPr>
        <p:txBody>
          <a:bodyPr vert="horz" wrap="square" lIns="0" tIns="7697" rIns="0" bIns="0" rtlCol="0">
            <a:spAutoFit/>
          </a:bodyPr>
          <a:lstStyle/>
          <a:p>
            <a:pPr marL="7697" defTabSz="554218">
              <a:lnSpc>
                <a:spcPts val="2946"/>
              </a:lnSpc>
              <a:spcBef>
                <a:spcPts val="61"/>
              </a:spcBef>
            </a:pPr>
            <a:r>
              <a:rPr sz="2485" b="1" kern="0" spc="-48" dirty="0">
                <a:solidFill>
                  <a:srgbClr val="FFFFFF"/>
                </a:solidFill>
                <a:latin typeface="Arial"/>
                <a:cs typeface="Arial"/>
              </a:rPr>
              <a:t>Hayden</a:t>
            </a:r>
            <a:r>
              <a:rPr sz="2485" b="1" kern="0" spc="-206" dirty="0">
                <a:solidFill>
                  <a:srgbClr val="FFFFFF"/>
                </a:solidFill>
                <a:latin typeface="Arial"/>
                <a:cs typeface="Arial"/>
              </a:rPr>
              <a:t> </a:t>
            </a:r>
            <a:r>
              <a:rPr sz="2485" b="1" kern="0" spc="-12" dirty="0">
                <a:solidFill>
                  <a:srgbClr val="FFFFFF"/>
                </a:solidFill>
                <a:latin typeface="Arial"/>
                <a:cs typeface="Arial"/>
              </a:rPr>
              <a:t>Heta</a:t>
            </a:r>
            <a:endParaRPr sz="2485" kern="0">
              <a:solidFill>
                <a:sysClr val="windowText" lastClr="000000"/>
              </a:solidFill>
              <a:latin typeface="Arial"/>
              <a:cs typeface="Arial"/>
            </a:endParaRPr>
          </a:p>
          <a:p>
            <a:pPr marL="7697" defTabSz="554218">
              <a:lnSpc>
                <a:spcPts val="2000"/>
              </a:lnSpc>
            </a:pPr>
            <a:r>
              <a:rPr sz="1697" kern="0" spc="52" dirty="0">
                <a:solidFill>
                  <a:srgbClr val="FFFFFF"/>
                </a:solidFill>
                <a:latin typeface="Arial"/>
                <a:cs typeface="Arial"/>
              </a:rPr>
              <a:t>Managing</a:t>
            </a:r>
            <a:r>
              <a:rPr sz="1697" kern="0" spc="12" dirty="0">
                <a:solidFill>
                  <a:srgbClr val="FFFFFF"/>
                </a:solidFill>
                <a:latin typeface="Arial"/>
                <a:cs typeface="Arial"/>
              </a:rPr>
              <a:t> </a:t>
            </a:r>
            <a:r>
              <a:rPr sz="1697" kern="0" spc="-6" dirty="0">
                <a:solidFill>
                  <a:srgbClr val="FFFFFF"/>
                </a:solidFill>
                <a:latin typeface="Arial"/>
                <a:cs typeface="Arial"/>
              </a:rPr>
              <a:t>Director</a:t>
            </a:r>
            <a:endParaRPr sz="1697" kern="0">
              <a:solidFill>
                <a:sysClr val="windowText" lastClr="000000"/>
              </a:solidFill>
              <a:latin typeface="Arial"/>
              <a:cs typeface="Arial"/>
            </a:endParaRPr>
          </a:p>
        </p:txBody>
      </p:sp>
      <p:sp>
        <p:nvSpPr>
          <p:cNvPr id="12" name="object 12"/>
          <p:cNvSpPr txBox="1"/>
          <p:nvPr/>
        </p:nvSpPr>
        <p:spPr>
          <a:xfrm>
            <a:off x="3469312" y="5096010"/>
            <a:ext cx="1079115" cy="341197"/>
          </a:xfrm>
          <a:prstGeom prst="rect">
            <a:avLst/>
          </a:prstGeom>
        </p:spPr>
        <p:txBody>
          <a:bodyPr vert="horz" wrap="square" lIns="0" tIns="7697" rIns="0" bIns="0" rtlCol="0">
            <a:spAutoFit/>
          </a:bodyPr>
          <a:lstStyle/>
          <a:p>
            <a:pPr marL="7697" defTabSz="554218">
              <a:lnSpc>
                <a:spcPts val="1324"/>
              </a:lnSpc>
              <a:spcBef>
                <a:spcPts val="61"/>
              </a:spcBef>
            </a:pPr>
            <a:r>
              <a:rPr sz="1152" b="1" kern="0" spc="-42" dirty="0">
                <a:solidFill>
                  <a:srgbClr val="FFFFFF"/>
                </a:solidFill>
                <a:latin typeface="Arial"/>
                <a:cs typeface="Arial"/>
              </a:rPr>
              <a:t>Wiradjuri</a:t>
            </a:r>
            <a:r>
              <a:rPr sz="1152" b="1" kern="0" spc="-55" dirty="0">
                <a:solidFill>
                  <a:srgbClr val="FFFFFF"/>
                </a:solidFill>
                <a:latin typeface="Arial"/>
                <a:cs typeface="Arial"/>
              </a:rPr>
              <a:t> </a:t>
            </a:r>
            <a:r>
              <a:rPr sz="1152" b="1" kern="0" spc="-12" dirty="0">
                <a:solidFill>
                  <a:srgbClr val="FFFFFF"/>
                </a:solidFill>
                <a:latin typeface="Arial"/>
                <a:cs typeface="Arial"/>
              </a:rPr>
              <a:t>Nation</a:t>
            </a:r>
            <a:endParaRPr sz="1152" kern="0">
              <a:solidFill>
                <a:sysClr val="windowText" lastClr="000000"/>
              </a:solidFill>
              <a:latin typeface="Arial"/>
              <a:cs typeface="Arial"/>
            </a:endParaRPr>
          </a:p>
          <a:p>
            <a:pPr marL="7697" defTabSz="554218">
              <a:lnSpc>
                <a:spcPts val="1324"/>
              </a:lnSpc>
            </a:pPr>
            <a:r>
              <a:rPr sz="1152" kern="0" spc="-12" dirty="0">
                <a:solidFill>
                  <a:srgbClr val="FFFFFF"/>
                </a:solidFill>
                <a:latin typeface="Arial"/>
                <a:cs typeface="Arial"/>
              </a:rPr>
              <a:t>Albury</a:t>
            </a:r>
            <a:r>
              <a:rPr sz="1152" kern="0" spc="-58" dirty="0">
                <a:solidFill>
                  <a:srgbClr val="FFFFFF"/>
                </a:solidFill>
                <a:latin typeface="Arial"/>
                <a:cs typeface="Arial"/>
              </a:rPr>
              <a:t> </a:t>
            </a:r>
            <a:r>
              <a:rPr sz="1152" kern="0" spc="-6" dirty="0">
                <a:solidFill>
                  <a:srgbClr val="FFFFFF"/>
                </a:solidFill>
                <a:latin typeface="Arial"/>
                <a:cs typeface="Arial"/>
              </a:rPr>
              <a:t>Wodonga</a:t>
            </a:r>
            <a:endParaRPr sz="1152" kern="0">
              <a:solidFill>
                <a:sysClr val="windowText" lastClr="000000"/>
              </a:solidFill>
              <a:latin typeface="Arial"/>
              <a:cs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pic>
        <p:nvPicPr>
          <p:cNvPr id="67" name="Google Shape;67;p15"/>
          <p:cNvPicPr preferRelativeResize="0"/>
          <p:nvPr/>
        </p:nvPicPr>
        <p:blipFill rotWithShape="1">
          <a:blip r:embed="rId3">
            <a:alphaModFix amt="90000"/>
          </a:blip>
          <a:srcRect l="15198" r="18550" b="41020"/>
          <a:stretch/>
        </p:blipFill>
        <p:spPr>
          <a:xfrm rot="-2405394">
            <a:off x="7267105" y="744899"/>
            <a:ext cx="6380960" cy="5112604"/>
          </a:xfrm>
          <a:prstGeom prst="rect">
            <a:avLst/>
          </a:prstGeom>
          <a:noFill/>
          <a:ln>
            <a:noFill/>
          </a:ln>
        </p:spPr>
      </p:pic>
      <p:sp>
        <p:nvSpPr>
          <p:cNvPr id="68" name="Google Shape;68;p15"/>
          <p:cNvSpPr txBox="1"/>
          <p:nvPr/>
        </p:nvSpPr>
        <p:spPr>
          <a:xfrm>
            <a:off x="1876800" y="1015134"/>
            <a:ext cx="6940800" cy="533504"/>
          </a:xfrm>
          <a:prstGeom prst="rect">
            <a:avLst/>
          </a:prstGeom>
          <a:noFill/>
          <a:ln>
            <a:noFill/>
          </a:ln>
        </p:spPr>
        <p:txBody>
          <a:bodyPr spcFirstLastPara="1" wrap="square" lIns="121900" tIns="121900" rIns="121900" bIns="121900" anchor="t" anchorCtr="0">
            <a:spAutoFit/>
          </a:bodyPr>
          <a:lstStyle/>
          <a:p>
            <a:pPr defTabSz="1219170">
              <a:buClr>
                <a:srgbClr val="000000"/>
              </a:buClr>
            </a:pPr>
            <a:endParaRPr sz="1867" kern="0">
              <a:solidFill>
                <a:srgbClr val="000000"/>
              </a:solidFill>
              <a:latin typeface="Arial"/>
              <a:cs typeface="Arial"/>
              <a:sym typeface="Arial"/>
            </a:endParaRPr>
          </a:p>
        </p:txBody>
      </p:sp>
      <p:sp>
        <p:nvSpPr>
          <p:cNvPr id="69" name="Google Shape;69;p15"/>
          <p:cNvSpPr txBox="1"/>
          <p:nvPr/>
        </p:nvSpPr>
        <p:spPr>
          <a:xfrm>
            <a:off x="700733" y="1514168"/>
            <a:ext cx="7982400" cy="943744"/>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1600" kern="0">
                <a:solidFill>
                  <a:srgbClr val="00A78F"/>
                </a:solidFill>
                <a:latin typeface="Helvetica Neue"/>
                <a:ea typeface="Helvetica Neue"/>
                <a:cs typeface="Helvetica Neue"/>
                <a:sym typeface="Helvetica Neue"/>
              </a:rPr>
              <a:t>Country Centred Circular Economy Framework</a:t>
            </a:r>
            <a:endParaRPr sz="1600" kern="0">
              <a:solidFill>
                <a:srgbClr val="00A78F"/>
              </a:solidFill>
              <a:latin typeface="Helvetica Neue"/>
              <a:ea typeface="Helvetica Neue"/>
              <a:cs typeface="Helvetica Neue"/>
              <a:sym typeface="Helvetica Neue"/>
            </a:endParaRPr>
          </a:p>
          <a:p>
            <a:pPr defTabSz="1219170">
              <a:buClr>
                <a:srgbClr val="000000"/>
              </a:buClr>
            </a:pPr>
            <a:endParaRPr sz="1600" kern="0">
              <a:solidFill>
                <a:srgbClr val="00A78F"/>
              </a:solidFill>
              <a:latin typeface="Helvetica Neue"/>
              <a:ea typeface="Helvetica Neue"/>
              <a:cs typeface="Helvetica Neue"/>
              <a:sym typeface="Helvetica Neue"/>
            </a:endParaRPr>
          </a:p>
          <a:p>
            <a:pPr defTabSz="1219170">
              <a:buClr>
                <a:srgbClr val="000000"/>
              </a:buClr>
            </a:pPr>
            <a:r>
              <a:rPr lang="en" sz="1333" kern="0">
                <a:solidFill>
                  <a:srgbClr val="00A78F"/>
                </a:solidFill>
                <a:latin typeface="Helvetica Neue"/>
                <a:ea typeface="Helvetica Neue"/>
                <a:cs typeface="Helvetica Neue"/>
                <a:sym typeface="Helvetica Neue"/>
              </a:rPr>
              <a:t>Paul Paton and Damien Melotte.</a:t>
            </a:r>
            <a:endParaRPr sz="1600" kern="0">
              <a:solidFill>
                <a:srgbClr val="00A78F"/>
              </a:solidFill>
              <a:latin typeface="Helvetica Neue"/>
              <a:ea typeface="Helvetica Neue"/>
              <a:cs typeface="Helvetica Neue"/>
              <a:sym typeface="Helvetica Neue"/>
            </a:endParaRPr>
          </a:p>
        </p:txBody>
      </p:sp>
      <p:sp>
        <p:nvSpPr>
          <p:cNvPr id="70" name="Google Shape;70;p15"/>
          <p:cNvSpPr txBox="1"/>
          <p:nvPr/>
        </p:nvSpPr>
        <p:spPr>
          <a:xfrm>
            <a:off x="577633" y="561767"/>
            <a:ext cx="8105600" cy="841280"/>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3867" kern="0">
                <a:solidFill>
                  <a:srgbClr val="3A7276"/>
                </a:solidFill>
                <a:latin typeface="Libre Franklin ExtraBold"/>
                <a:ea typeface="Libre Franklin ExtraBold"/>
                <a:cs typeface="Libre Franklin ExtraBold"/>
                <a:sym typeface="Libre Franklin ExtraBold"/>
              </a:rPr>
              <a:t>The Indigenous Doughnut</a:t>
            </a:r>
            <a:endParaRPr sz="3867" kern="0">
              <a:solidFill>
                <a:srgbClr val="3A7276"/>
              </a:solidFill>
              <a:latin typeface="Libre Franklin ExtraBold"/>
              <a:ea typeface="Libre Franklin ExtraBold"/>
              <a:cs typeface="Libre Franklin ExtraBold"/>
              <a:sym typeface="Libre Franklin ExtraBold"/>
            </a:endParaRPr>
          </a:p>
        </p:txBody>
      </p:sp>
      <p:pic>
        <p:nvPicPr>
          <p:cNvPr id="71" name="Google Shape;71;p15"/>
          <p:cNvPicPr preferRelativeResize="0"/>
          <p:nvPr/>
        </p:nvPicPr>
        <p:blipFill>
          <a:blip r:embed="rId4">
            <a:alphaModFix/>
          </a:blip>
          <a:stretch>
            <a:fillRect/>
          </a:stretch>
        </p:blipFill>
        <p:spPr>
          <a:xfrm>
            <a:off x="778067" y="2512934"/>
            <a:ext cx="1913555" cy="729367"/>
          </a:xfrm>
          <a:prstGeom prst="rect">
            <a:avLst/>
          </a:prstGeom>
          <a:noFill/>
          <a:ln>
            <a:noFill/>
          </a:ln>
        </p:spPr>
      </p:pic>
      <p:pic>
        <p:nvPicPr>
          <p:cNvPr id="72" name="Google Shape;72;p15"/>
          <p:cNvPicPr preferRelativeResize="0"/>
          <p:nvPr/>
        </p:nvPicPr>
        <p:blipFill>
          <a:blip r:embed="rId5">
            <a:alphaModFix/>
          </a:blip>
          <a:stretch>
            <a:fillRect/>
          </a:stretch>
        </p:blipFill>
        <p:spPr>
          <a:xfrm>
            <a:off x="778070" y="4375801"/>
            <a:ext cx="2220529" cy="736367"/>
          </a:xfrm>
          <a:prstGeom prst="rect">
            <a:avLst/>
          </a:prstGeom>
          <a:noFill/>
          <a:ln>
            <a:noFill/>
          </a:ln>
        </p:spPr>
      </p:pic>
      <p:pic>
        <p:nvPicPr>
          <p:cNvPr id="73" name="Google Shape;73;p15"/>
          <p:cNvPicPr preferRelativeResize="0"/>
          <p:nvPr/>
        </p:nvPicPr>
        <p:blipFill>
          <a:blip r:embed="rId6">
            <a:alphaModFix/>
          </a:blip>
          <a:stretch>
            <a:fillRect/>
          </a:stretch>
        </p:blipFill>
        <p:spPr>
          <a:xfrm>
            <a:off x="3030600" y="2509417"/>
            <a:ext cx="2085333" cy="736384"/>
          </a:xfrm>
          <a:prstGeom prst="rect">
            <a:avLst/>
          </a:prstGeom>
          <a:noFill/>
          <a:ln>
            <a:noFill/>
          </a:ln>
        </p:spPr>
      </p:pic>
      <p:sp>
        <p:nvSpPr>
          <p:cNvPr id="74" name="Google Shape;74;p15"/>
          <p:cNvSpPr txBox="1"/>
          <p:nvPr/>
        </p:nvSpPr>
        <p:spPr>
          <a:xfrm>
            <a:off x="778067" y="3516767"/>
            <a:ext cx="6590400" cy="902643"/>
          </a:xfrm>
          <a:prstGeom prst="rect">
            <a:avLst/>
          </a:prstGeom>
          <a:noFill/>
          <a:ln>
            <a:noFill/>
          </a:ln>
        </p:spPr>
        <p:txBody>
          <a:bodyPr spcFirstLastPara="1" wrap="square" lIns="121900" tIns="121900" rIns="121900" bIns="121900" anchor="t" anchorCtr="0">
            <a:spAutoFit/>
          </a:bodyPr>
          <a:lstStyle/>
          <a:p>
            <a:pPr defTabSz="1219170">
              <a:buClr>
                <a:srgbClr val="000000"/>
              </a:buClr>
              <a:buSzPts val="1100"/>
            </a:pPr>
            <a:r>
              <a:rPr lang="en" sz="1600" kern="0">
                <a:solidFill>
                  <a:srgbClr val="00A78F"/>
                </a:solidFill>
                <a:latin typeface="Helvetica Neue"/>
                <a:ea typeface="Helvetica Neue"/>
                <a:cs typeface="Helvetica Neue"/>
                <a:sym typeface="Helvetica Neue"/>
              </a:rPr>
              <a:t>Indigenous Doughnut implementation example</a:t>
            </a:r>
            <a:endParaRPr sz="1600" kern="0">
              <a:solidFill>
                <a:srgbClr val="00A78F"/>
              </a:solidFill>
              <a:latin typeface="Helvetica Neue"/>
              <a:ea typeface="Helvetica Neue"/>
              <a:cs typeface="Helvetica Neue"/>
              <a:sym typeface="Helvetica Neue"/>
            </a:endParaRPr>
          </a:p>
          <a:p>
            <a:pPr defTabSz="1219170">
              <a:buClr>
                <a:srgbClr val="000000"/>
              </a:buClr>
              <a:buSzPts val="1100"/>
            </a:pPr>
            <a:endParaRPr sz="1333" kern="0">
              <a:solidFill>
                <a:srgbClr val="00A78F"/>
              </a:solidFill>
              <a:latin typeface="Helvetica Neue"/>
              <a:ea typeface="Helvetica Neue"/>
              <a:cs typeface="Helvetica Neue"/>
              <a:sym typeface="Helvetica Neue"/>
            </a:endParaRPr>
          </a:p>
          <a:p>
            <a:pPr defTabSz="1219170">
              <a:buClr>
                <a:srgbClr val="000000"/>
              </a:buClr>
              <a:buSzPts val="1100"/>
            </a:pPr>
            <a:r>
              <a:rPr lang="en" sz="1333" kern="0">
                <a:solidFill>
                  <a:srgbClr val="00A78F"/>
                </a:solidFill>
                <a:latin typeface="Helvetica Neue"/>
                <a:ea typeface="Helvetica Neue"/>
                <a:cs typeface="Helvetica Neue"/>
                <a:sym typeface="Helvetica Neue"/>
              </a:rPr>
              <a:t>Hayden Heta.</a:t>
            </a:r>
            <a:endParaRPr sz="2400" kern="0">
              <a:solidFill>
                <a:srgbClr val="595959"/>
              </a:solidFill>
              <a:latin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848" y="514509"/>
            <a:ext cx="12184302" cy="6339161"/>
          </a:xfrm>
          <a:prstGeom prst="rect">
            <a:avLst/>
          </a:prstGeom>
        </p:spPr>
      </p:pic>
      <p:sp>
        <p:nvSpPr>
          <p:cNvPr id="3" name="object 3"/>
          <p:cNvSpPr txBox="1">
            <a:spLocks noGrp="1"/>
          </p:cNvSpPr>
          <p:nvPr>
            <p:ph type="title"/>
          </p:nvPr>
        </p:nvSpPr>
        <p:spPr>
          <a:xfrm>
            <a:off x="307059" y="109343"/>
            <a:ext cx="5518013" cy="899397"/>
          </a:xfrm>
          <a:prstGeom prst="rect">
            <a:avLst/>
          </a:prstGeom>
        </p:spPr>
        <p:txBody>
          <a:bodyPr vert="horz" wrap="square" lIns="0" tIns="161020" rIns="0" bIns="0" rtlCol="0">
            <a:spAutoFit/>
          </a:bodyPr>
          <a:lstStyle/>
          <a:p>
            <a:pPr marL="7697">
              <a:spcBef>
                <a:spcPts val="61"/>
              </a:spcBef>
            </a:pPr>
            <a:r>
              <a:rPr spc="-15" dirty="0"/>
              <a:t>Overview</a:t>
            </a:r>
          </a:p>
        </p:txBody>
      </p:sp>
      <p:sp>
        <p:nvSpPr>
          <p:cNvPr id="4" name="object 4"/>
          <p:cNvSpPr txBox="1"/>
          <p:nvPr/>
        </p:nvSpPr>
        <p:spPr>
          <a:xfrm>
            <a:off x="849687" y="5156353"/>
            <a:ext cx="1442797" cy="315549"/>
          </a:xfrm>
          <a:prstGeom prst="rect">
            <a:avLst/>
          </a:prstGeom>
        </p:spPr>
        <p:txBody>
          <a:bodyPr vert="horz" wrap="square" lIns="0" tIns="7697" rIns="0" bIns="0" rtlCol="0">
            <a:spAutoFit/>
          </a:bodyPr>
          <a:lstStyle/>
          <a:p>
            <a:pPr marL="7697" defTabSz="554218">
              <a:spcBef>
                <a:spcPts val="61"/>
              </a:spcBef>
            </a:pPr>
            <a:r>
              <a:rPr sz="2000" b="1" kern="0" spc="-52" dirty="0">
                <a:solidFill>
                  <a:sysClr val="windowText" lastClr="000000"/>
                </a:solidFill>
                <a:latin typeface="Arial"/>
                <a:cs typeface="Arial"/>
              </a:rPr>
              <a:t>Our</a:t>
            </a:r>
            <a:r>
              <a:rPr sz="2000" b="1" kern="0" spc="-161" dirty="0">
                <a:solidFill>
                  <a:sysClr val="windowText" lastClr="000000"/>
                </a:solidFill>
                <a:latin typeface="Arial"/>
                <a:cs typeface="Arial"/>
              </a:rPr>
              <a:t> </a:t>
            </a:r>
            <a:r>
              <a:rPr sz="2000" b="1" kern="0" spc="-64" dirty="0">
                <a:solidFill>
                  <a:sysClr val="windowText" lastClr="000000"/>
                </a:solidFill>
                <a:latin typeface="Arial"/>
                <a:cs typeface="Arial"/>
              </a:rPr>
              <a:t>purpose</a:t>
            </a:r>
            <a:endParaRPr sz="2000" kern="0">
              <a:solidFill>
                <a:sysClr val="windowText" lastClr="000000"/>
              </a:solidFill>
              <a:latin typeface="Arial"/>
              <a:cs typeface="Arial"/>
            </a:endParaRPr>
          </a:p>
        </p:txBody>
      </p:sp>
      <p:sp>
        <p:nvSpPr>
          <p:cNvPr id="5" name="object 5"/>
          <p:cNvSpPr txBox="1"/>
          <p:nvPr/>
        </p:nvSpPr>
        <p:spPr>
          <a:xfrm>
            <a:off x="3334523" y="5156353"/>
            <a:ext cx="2560012" cy="315549"/>
          </a:xfrm>
          <a:prstGeom prst="rect">
            <a:avLst/>
          </a:prstGeom>
        </p:spPr>
        <p:txBody>
          <a:bodyPr vert="horz" wrap="square" lIns="0" tIns="7697" rIns="0" bIns="0" rtlCol="0">
            <a:spAutoFit/>
          </a:bodyPr>
          <a:lstStyle/>
          <a:p>
            <a:pPr marL="7697" defTabSz="554218">
              <a:spcBef>
                <a:spcPts val="61"/>
              </a:spcBef>
            </a:pPr>
            <a:r>
              <a:rPr sz="2000" b="1" kern="0" spc="-88" dirty="0">
                <a:solidFill>
                  <a:sysClr val="windowText" lastClr="000000"/>
                </a:solidFill>
                <a:latin typeface="Arial"/>
                <a:cs typeface="Arial"/>
              </a:rPr>
              <a:t>Embedding</a:t>
            </a:r>
            <a:r>
              <a:rPr sz="2000" b="1" kern="0" spc="-64" dirty="0">
                <a:solidFill>
                  <a:sysClr val="windowText" lastClr="000000"/>
                </a:solidFill>
                <a:latin typeface="Arial"/>
                <a:cs typeface="Arial"/>
              </a:rPr>
              <a:t> </a:t>
            </a:r>
            <a:r>
              <a:rPr sz="2000" b="1" kern="0" spc="-79" dirty="0">
                <a:solidFill>
                  <a:sysClr val="windowText" lastClr="000000"/>
                </a:solidFill>
                <a:latin typeface="Arial"/>
                <a:cs typeface="Arial"/>
              </a:rPr>
              <a:t>our</a:t>
            </a:r>
            <a:r>
              <a:rPr sz="2000" b="1" kern="0" spc="-282" dirty="0">
                <a:solidFill>
                  <a:sysClr val="windowText" lastClr="000000"/>
                </a:solidFill>
                <a:latin typeface="Arial"/>
                <a:cs typeface="Arial"/>
              </a:rPr>
              <a:t> </a:t>
            </a:r>
            <a:r>
              <a:rPr sz="2000" b="1" kern="0" spc="-67" dirty="0">
                <a:solidFill>
                  <a:sysClr val="windowText" lastClr="000000"/>
                </a:solidFill>
                <a:latin typeface="Arial"/>
                <a:cs typeface="Arial"/>
              </a:rPr>
              <a:t>culture</a:t>
            </a:r>
            <a:endParaRPr sz="2000" kern="0">
              <a:solidFill>
                <a:sysClr val="windowText" lastClr="000000"/>
              </a:solidFill>
              <a:latin typeface="Arial"/>
              <a:cs typeface="Arial"/>
            </a:endParaRPr>
          </a:p>
        </p:txBody>
      </p:sp>
      <p:sp>
        <p:nvSpPr>
          <p:cNvPr id="6" name="object 6"/>
          <p:cNvSpPr txBox="1"/>
          <p:nvPr/>
        </p:nvSpPr>
        <p:spPr>
          <a:xfrm>
            <a:off x="6900970" y="5156353"/>
            <a:ext cx="1393921" cy="315549"/>
          </a:xfrm>
          <a:prstGeom prst="rect">
            <a:avLst/>
          </a:prstGeom>
        </p:spPr>
        <p:txBody>
          <a:bodyPr vert="horz" wrap="square" lIns="0" tIns="7697" rIns="0" bIns="0" rtlCol="0">
            <a:spAutoFit/>
          </a:bodyPr>
          <a:lstStyle/>
          <a:p>
            <a:pPr marL="7697" defTabSz="554218">
              <a:spcBef>
                <a:spcPts val="61"/>
              </a:spcBef>
            </a:pPr>
            <a:r>
              <a:rPr sz="2000" b="1" kern="0" dirty="0">
                <a:solidFill>
                  <a:sysClr val="windowText" lastClr="000000"/>
                </a:solidFill>
                <a:latin typeface="Arial"/>
                <a:cs typeface="Arial"/>
              </a:rPr>
              <a:t>What</a:t>
            </a:r>
            <a:r>
              <a:rPr sz="2000" b="1" kern="0" spc="-24" dirty="0">
                <a:solidFill>
                  <a:sysClr val="windowText" lastClr="000000"/>
                </a:solidFill>
                <a:latin typeface="Arial"/>
                <a:cs typeface="Arial"/>
              </a:rPr>
              <a:t> </a:t>
            </a:r>
            <a:r>
              <a:rPr sz="2000" b="1" kern="0" spc="-33" dirty="0">
                <a:solidFill>
                  <a:sysClr val="windowText" lastClr="000000"/>
                </a:solidFill>
                <a:latin typeface="Arial"/>
                <a:cs typeface="Arial"/>
              </a:rPr>
              <a:t>we</a:t>
            </a:r>
            <a:r>
              <a:rPr sz="2000" b="1" kern="0" spc="-121" dirty="0">
                <a:solidFill>
                  <a:sysClr val="windowText" lastClr="000000"/>
                </a:solidFill>
                <a:latin typeface="Arial"/>
                <a:cs typeface="Arial"/>
              </a:rPr>
              <a:t> </a:t>
            </a:r>
            <a:r>
              <a:rPr sz="2000" b="1" kern="0" spc="-15" dirty="0">
                <a:solidFill>
                  <a:sysClr val="windowText" lastClr="000000"/>
                </a:solidFill>
                <a:latin typeface="Arial"/>
                <a:cs typeface="Arial"/>
              </a:rPr>
              <a:t>do</a:t>
            </a:r>
            <a:endParaRPr sz="2000" kern="0">
              <a:solidFill>
                <a:sysClr val="windowText" lastClr="000000"/>
              </a:solidFill>
              <a:latin typeface="Arial"/>
              <a:cs typeface="Arial"/>
            </a:endParaRPr>
          </a:p>
        </p:txBody>
      </p:sp>
      <p:sp>
        <p:nvSpPr>
          <p:cNvPr id="7" name="object 7"/>
          <p:cNvSpPr txBox="1"/>
          <p:nvPr/>
        </p:nvSpPr>
        <p:spPr>
          <a:xfrm>
            <a:off x="10111532" y="5156353"/>
            <a:ext cx="858212" cy="315549"/>
          </a:xfrm>
          <a:prstGeom prst="rect">
            <a:avLst/>
          </a:prstGeom>
        </p:spPr>
        <p:txBody>
          <a:bodyPr vert="horz" wrap="square" lIns="0" tIns="7697" rIns="0" bIns="0" rtlCol="0">
            <a:spAutoFit/>
          </a:bodyPr>
          <a:lstStyle/>
          <a:p>
            <a:pPr marL="7697" defTabSz="554218">
              <a:spcBef>
                <a:spcPts val="61"/>
              </a:spcBef>
            </a:pPr>
            <a:r>
              <a:rPr sz="2000" b="1" kern="0" spc="-42" dirty="0">
                <a:solidFill>
                  <a:sysClr val="windowText" lastClr="000000"/>
                </a:solidFill>
                <a:latin typeface="Arial"/>
                <a:cs typeface="Arial"/>
              </a:rPr>
              <a:t>Legacy</a:t>
            </a:r>
            <a:endParaRPr sz="2000" kern="0">
              <a:solidFill>
                <a:sysClr val="windowText" lastClr="000000"/>
              </a:solidFill>
              <a:latin typeface="Arial"/>
              <a:cs typeface="Arial"/>
            </a:endParaRPr>
          </a:p>
        </p:txBody>
      </p:sp>
      <p:grpSp>
        <p:nvGrpSpPr>
          <p:cNvPr id="8" name="object 8"/>
          <p:cNvGrpSpPr/>
          <p:nvPr/>
        </p:nvGrpSpPr>
        <p:grpSpPr>
          <a:xfrm>
            <a:off x="657489" y="2782717"/>
            <a:ext cx="10877358" cy="2921385"/>
            <a:chOff x="1078508" y="4591482"/>
            <a:chExt cx="17947640" cy="4820285"/>
          </a:xfrm>
        </p:grpSpPr>
        <p:pic>
          <p:nvPicPr>
            <p:cNvPr id="9" name="object 9"/>
            <p:cNvPicPr/>
            <p:nvPr/>
          </p:nvPicPr>
          <p:blipFill>
            <a:blip r:embed="rId3" cstate="print"/>
            <a:stretch>
              <a:fillRect/>
            </a:stretch>
          </p:blipFill>
          <p:spPr>
            <a:xfrm>
              <a:off x="1209386" y="4591482"/>
              <a:ext cx="3015613" cy="3015613"/>
            </a:xfrm>
            <a:prstGeom prst="rect">
              <a:avLst/>
            </a:prstGeom>
          </p:spPr>
        </p:pic>
        <p:pic>
          <p:nvPicPr>
            <p:cNvPr id="10" name="object 10"/>
            <p:cNvPicPr/>
            <p:nvPr/>
          </p:nvPicPr>
          <p:blipFill>
            <a:blip r:embed="rId4" cstate="print"/>
            <a:stretch>
              <a:fillRect/>
            </a:stretch>
          </p:blipFill>
          <p:spPr>
            <a:xfrm>
              <a:off x="6099289" y="4591482"/>
              <a:ext cx="3015613" cy="3010366"/>
            </a:xfrm>
            <a:prstGeom prst="rect">
              <a:avLst/>
            </a:prstGeom>
          </p:spPr>
        </p:pic>
        <p:pic>
          <p:nvPicPr>
            <p:cNvPr id="11" name="object 11"/>
            <p:cNvPicPr/>
            <p:nvPr/>
          </p:nvPicPr>
          <p:blipFill>
            <a:blip r:embed="rId5" cstate="print"/>
            <a:stretch>
              <a:fillRect/>
            </a:stretch>
          </p:blipFill>
          <p:spPr>
            <a:xfrm>
              <a:off x="10983956" y="4591482"/>
              <a:ext cx="3015608" cy="3015613"/>
            </a:xfrm>
            <a:prstGeom prst="rect">
              <a:avLst/>
            </a:prstGeom>
          </p:spPr>
        </p:pic>
        <p:pic>
          <p:nvPicPr>
            <p:cNvPr id="12" name="object 12"/>
            <p:cNvPicPr/>
            <p:nvPr/>
          </p:nvPicPr>
          <p:blipFill>
            <a:blip r:embed="rId6" cstate="print"/>
            <a:stretch>
              <a:fillRect/>
            </a:stretch>
          </p:blipFill>
          <p:spPr>
            <a:xfrm>
              <a:off x="15879101" y="4591482"/>
              <a:ext cx="3015613" cy="3015613"/>
            </a:xfrm>
            <a:prstGeom prst="rect">
              <a:avLst/>
            </a:prstGeom>
          </p:spPr>
        </p:pic>
        <p:sp>
          <p:nvSpPr>
            <p:cNvPr id="13" name="object 13"/>
            <p:cNvSpPr/>
            <p:nvPr/>
          </p:nvSpPr>
          <p:spPr>
            <a:xfrm>
              <a:off x="1078496" y="9329635"/>
              <a:ext cx="17947640" cy="81915"/>
            </a:xfrm>
            <a:custGeom>
              <a:avLst/>
              <a:gdLst/>
              <a:ahLst/>
              <a:cxnLst/>
              <a:rect l="l" t="t" r="r" b="b"/>
              <a:pathLst>
                <a:path w="17947640" h="81915">
                  <a:moveTo>
                    <a:pt x="3277628" y="34023"/>
                  </a:moveTo>
                  <a:lnTo>
                    <a:pt x="2963913" y="19392"/>
                  </a:lnTo>
                  <a:lnTo>
                    <a:pt x="2608097" y="10718"/>
                  </a:lnTo>
                  <a:lnTo>
                    <a:pt x="2352725" y="5715"/>
                  </a:lnTo>
                  <a:lnTo>
                    <a:pt x="2148687" y="2679"/>
                  </a:lnTo>
                  <a:lnTo>
                    <a:pt x="1945652" y="698"/>
                  </a:lnTo>
                  <a:lnTo>
                    <a:pt x="1794408" y="0"/>
                  </a:lnTo>
                  <a:lnTo>
                    <a:pt x="1644383" y="63"/>
                  </a:lnTo>
                  <a:lnTo>
                    <a:pt x="1087729" y="14351"/>
                  </a:lnTo>
                  <a:lnTo>
                    <a:pt x="885024" y="18846"/>
                  </a:lnTo>
                  <a:lnTo>
                    <a:pt x="732967" y="21424"/>
                  </a:lnTo>
                  <a:lnTo>
                    <a:pt x="631583" y="22644"/>
                  </a:lnTo>
                  <a:lnTo>
                    <a:pt x="530237" y="23368"/>
                  </a:lnTo>
                  <a:lnTo>
                    <a:pt x="428891" y="23520"/>
                  </a:lnTo>
                  <a:lnTo>
                    <a:pt x="327596" y="23050"/>
                  </a:lnTo>
                  <a:lnTo>
                    <a:pt x="226326" y="21882"/>
                  </a:lnTo>
                  <a:lnTo>
                    <a:pt x="125120" y="19951"/>
                  </a:lnTo>
                  <a:lnTo>
                    <a:pt x="23977" y="17170"/>
                  </a:lnTo>
                  <a:lnTo>
                    <a:pt x="5511" y="24980"/>
                  </a:lnTo>
                  <a:lnTo>
                    <a:pt x="0" y="41224"/>
                  </a:lnTo>
                  <a:lnTo>
                    <a:pt x="6477" y="57238"/>
                  </a:lnTo>
                  <a:lnTo>
                    <a:pt x="23977" y="64363"/>
                  </a:lnTo>
                  <a:lnTo>
                    <a:pt x="125247" y="62064"/>
                  </a:lnTo>
                  <a:lnTo>
                    <a:pt x="226517" y="60375"/>
                  </a:lnTo>
                  <a:lnTo>
                    <a:pt x="327799" y="59296"/>
                  </a:lnTo>
                  <a:lnTo>
                    <a:pt x="429069" y="58813"/>
                  </a:lnTo>
                  <a:lnTo>
                    <a:pt x="479564" y="58242"/>
                  </a:lnTo>
                  <a:lnTo>
                    <a:pt x="530085" y="57924"/>
                  </a:lnTo>
                  <a:lnTo>
                    <a:pt x="631253" y="58026"/>
                  </a:lnTo>
                  <a:lnTo>
                    <a:pt x="681913" y="58407"/>
                  </a:lnTo>
                  <a:lnTo>
                    <a:pt x="783259" y="59740"/>
                  </a:lnTo>
                  <a:lnTo>
                    <a:pt x="884694" y="61709"/>
                  </a:lnTo>
                  <a:lnTo>
                    <a:pt x="986180" y="64160"/>
                  </a:lnTo>
                  <a:lnTo>
                    <a:pt x="1391818" y="75755"/>
                  </a:lnTo>
                  <a:lnTo>
                    <a:pt x="1543494" y="79514"/>
                  </a:lnTo>
                  <a:lnTo>
                    <a:pt x="1644383" y="81445"/>
                  </a:lnTo>
                  <a:lnTo>
                    <a:pt x="1794370" y="81521"/>
                  </a:lnTo>
                  <a:lnTo>
                    <a:pt x="1945601" y="80822"/>
                  </a:lnTo>
                  <a:lnTo>
                    <a:pt x="2097798" y="79451"/>
                  </a:lnTo>
                  <a:lnTo>
                    <a:pt x="2301671" y="76657"/>
                  </a:lnTo>
                  <a:lnTo>
                    <a:pt x="2557119" y="71907"/>
                  </a:lnTo>
                  <a:lnTo>
                    <a:pt x="2862719" y="64770"/>
                  </a:lnTo>
                  <a:lnTo>
                    <a:pt x="3271558" y="53530"/>
                  </a:lnTo>
                  <a:lnTo>
                    <a:pt x="3277133" y="48082"/>
                  </a:lnTo>
                  <a:lnTo>
                    <a:pt x="3277628" y="34023"/>
                  </a:lnTo>
                  <a:close/>
                </a:path>
                <a:path w="17947640" h="81915">
                  <a:moveTo>
                    <a:pt x="8073288" y="34023"/>
                  </a:moveTo>
                  <a:lnTo>
                    <a:pt x="7759573" y="19392"/>
                  </a:lnTo>
                  <a:lnTo>
                    <a:pt x="7403782" y="10718"/>
                  </a:lnTo>
                  <a:lnTo>
                    <a:pt x="7148385" y="5715"/>
                  </a:lnTo>
                  <a:lnTo>
                    <a:pt x="6944360" y="2679"/>
                  </a:lnTo>
                  <a:lnTo>
                    <a:pt x="6741312" y="698"/>
                  </a:lnTo>
                  <a:lnTo>
                    <a:pt x="6590068" y="0"/>
                  </a:lnTo>
                  <a:lnTo>
                    <a:pt x="6440056" y="63"/>
                  </a:lnTo>
                  <a:lnTo>
                    <a:pt x="5883414" y="14351"/>
                  </a:lnTo>
                  <a:lnTo>
                    <a:pt x="5680684" y="18846"/>
                  </a:lnTo>
                  <a:lnTo>
                    <a:pt x="5528627" y="21424"/>
                  </a:lnTo>
                  <a:lnTo>
                    <a:pt x="5427256" y="22644"/>
                  </a:lnTo>
                  <a:lnTo>
                    <a:pt x="5325897" y="23368"/>
                  </a:lnTo>
                  <a:lnTo>
                    <a:pt x="5224564" y="23520"/>
                  </a:lnTo>
                  <a:lnTo>
                    <a:pt x="5123256" y="23050"/>
                  </a:lnTo>
                  <a:lnTo>
                    <a:pt x="5021999" y="21882"/>
                  </a:lnTo>
                  <a:lnTo>
                    <a:pt x="4920805" y="19951"/>
                  </a:lnTo>
                  <a:lnTo>
                    <a:pt x="4819637" y="17170"/>
                  </a:lnTo>
                  <a:lnTo>
                    <a:pt x="4801171" y="24980"/>
                  </a:lnTo>
                  <a:lnTo>
                    <a:pt x="4795659" y="41224"/>
                  </a:lnTo>
                  <a:lnTo>
                    <a:pt x="4802149" y="57238"/>
                  </a:lnTo>
                  <a:lnTo>
                    <a:pt x="4819637" y="64363"/>
                  </a:lnTo>
                  <a:lnTo>
                    <a:pt x="4920907" y="62064"/>
                  </a:lnTo>
                  <a:lnTo>
                    <a:pt x="5022189" y="60375"/>
                  </a:lnTo>
                  <a:lnTo>
                    <a:pt x="5123459" y="59296"/>
                  </a:lnTo>
                  <a:lnTo>
                    <a:pt x="5224729" y="58813"/>
                  </a:lnTo>
                  <a:lnTo>
                    <a:pt x="5275211" y="58242"/>
                  </a:lnTo>
                  <a:lnTo>
                    <a:pt x="5325757" y="57924"/>
                  </a:lnTo>
                  <a:lnTo>
                    <a:pt x="5426938" y="58026"/>
                  </a:lnTo>
                  <a:lnTo>
                    <a:pt x="5477573" y="58407"/>
                  </a:lnTo>
                  <a:lnTo>
                    <a:pt x="5578919" y="59740"/>
                  </a:lnTo>
                  <a:lnTo>
                    <a:pt x="5680367" y="61709"/>
                  </a:lnTo>
                  <a:lnTo>
                    <a:pt x="5781840" y="64160"/>
                  </a:lnTo>
                  <a:lnTo>
                    <a:pt x="6187478" y="75755"/>
                  </a:lnTo>
                  <a:lnTo>
                    <a:pt x="6339154" y="79514"/>
                  </a:lnTo>
                  <a:lnTo>
                    <a:pt x="6440056" y="81445"/>
                  </a:lnTo>
                  <a:lnTo>
                    <a:pt x="6590055" y="81521"/>
                  </a:lnTo>
                  <a:lnTo>
                    <a:pt x="6741261" y="80822"/>
                  </a:lnTo>
                  <a:lnTo>
                    <a:pt x="6893458" y="79451"/>
                  </a:lnTo>
                  <a:lnTo>
                    <a:pt x="7097331" y="76657"/>
                  </a:lnTo>
                  <a:lnTo>
                    <a:pt x="7352766" y="71907"/>
                  </a:lnTo>
                  <a:lnTo>
                    <a:pt x="7658379" y="64770"/>
                  </a:lnTo>
                  <a:lnTo>
                    <a:pt x="8067230" y="53530"/>
                  </a:lnTo>
                  <a:lnTo>
                    <a:pt x="8072793" y="48082"/>
                  </a:lnTo>
                  <a:lnTo>
                    <a:pt x="8073288" y="34023"/>
                  </a:lnTo>
                  <a:close/>
                </a:path>
                <a:path w="17947640" h="81915">
                  <a:moveTo>
                    <a:pt x="13057429" y="34023"/>
                  </a:moveTo>
                  <a:lnTo>
                    <a:pt x="12743726" y="19392"/>
                  </a:lnTo>
                  <a:lnTo>
                    <a:pt x="12387923" y="10718"/>
                  </a:lnTo>
                  <a:lnTo>
                    <a:pt x="12132539" y="5715"/>
                  </a:lnTo>
                  <a:lnTo>
                    <a:pt x="11928513" y="2679"/>
                  </a:lnTo>
                  <a:lnTo>
                    <a:pt x="11725466" y="698"/>
                  </a:lnTo>
                  <a:lnTo>
                    <a:pt x="11574221" y="0"/>
                  </a:lnTo>
                  <a:lnTo>
                    <a:pt x="11424196" y="63"/>
                  </a:lnTo>
                  <a:lnTo>
                    <a:pt x="10867542" y="14351"/>
                  </a:lnTo>
                  <a:lnTo>
                    <a:pt x="10664825" y="18846"/>
                  </a:lnTo>
                  <a:lnTo>
                    <a:pt x="10512768" y="21424"/>
                  </a:lnTo>
                  <a:lnTo>
                    <a:pt x="10411396" y="22644"/>
                  </a:lnTo>
                  <a:lnTo>
                    <a:pt x="10310050" y="23368"/>
                  </a:lnTo>
                  <a:lnTo>
                    <a:pt x="10208704" y="23520"/>
                  </a:lnTo>
                  <a:lnTo>
                    <a:pt x="10107409" y="23050"/>
                  </a:lnTo>
                  <a:lnTo>
                    <a:pt x="10006139" y="21882"/>
                  </a:lnTo>
                  <a:lnTo>
                    <a:pt x="9904933" y="19951"/>
                  </a:lnTo>
                  <a:lnTo>
                    <a:pt x="9803790" y="17170"/>
                  </a:lnTo>
                  <a:lnTo>
                    <a:pt x="9785325" y="24980"/>
                  </a:lnTo>
                  <a:lnTo>
                    <a:pt x="9779825" y="41224"/>
                  </a:lnTo>
                  <a:lnTo>
                    <a:pt x="9786302" y="57238"/>
                  </a:lnTo>
                  <a:lnTo>
                    <a:pt x="9803790" y="64363"/>
                  </a:lnTo>
                  <a:lnTo>
                    <a:pt x="9905047" y="62064"/>
                  </a:lnTo>
                  <a:lnTo>
                    <a:pt x="10006330" y="60375"/>
                  </a:lnTo>
                  <a:lnTo>
                    <a:pt x="10107612" y="59296"/>
                  </a:lnTo>
                  <a:lnTo>
                    <a:pt x="10208882" y="58813"/>
                  </a:lnTo>
                  <a:lnTo>
                    <a:pt x="10259377" y="58242"/>
                  </a:lnTo>
                  <a:lnTo>
                    <a:pt x="10309885" y="57924"/>
                  </a:lnTo>
                  <a:lnTo>
                    <a:pt x="10411066" y="58026"/>
                  </a:lnTo>
                  <a:lnTo>
                    <a:pt x="10461701" y="58407"/>
                  </a:lnTo>
                  <a:lnTo>
                    <a:pt x="10563060" y="59740"/>
                  </a:lnTo>
                  <a:lnTo>
                    <a:pt x="10664520" y="61709"/>
                  </a:lnTo>
                  <a:lnTo>
                    <a:pt x="10765993" y="64160"/>
                  </a:lnTo>
                  <a:lnTo>
                    <a:pt x="11171631" y="75755"/>
                  </a:lnTo>
                  <a:lnTo>
                    <a:pt x="11323307" y="79514"/>
                  </a:lnTo>
                  <a:lnTo>
                    <a:pt x="11424196" y="81445"/>
                  </a:lnTo>
                  <a:lnTo>
                    <a:pt x="11574183" y="81521"/>
                  </a:lnTo>
                  <a:lnTo>
                    <a:pt x="11725427" y="80822"/>
                  </a:lnTo>
                  <a:lnTo>
                    <a:pt x="11877599" y="79451"/>
                  </a:lnTo>
                  <a:lnTo>
                    <a:pt x="12081485" y="76657"/>
                  </a:lnTo>
                  <a:lnTo>
                    <a:pt x="12336920" y="71907"/>
                  </a:lnTo>
                  <a:lnTo>
                    <a:pt x="12642533" y="64770"/>
                  </a:lnTo>
                  <a:lnTo>
                    <a:pt x="13051384" y="53530"/>
                  </a:lnTo>
                  <a:lnTo>
                    <a:pt x="13056946" y="48082"/>
                  </a:lnTo>
                  <a:lnTo>
                    <a:pt x="13057429" y="34023"/>
                  </a:lnTo>
                  <a:close/>
                </a:path>
                <a:path w="17947640" h="81915">
                  <a:moveTo>
                    <a:pt x="17947336" y="34023"/>
                  </a:moveTo>
                  <a:lnTo>
                    <a:pt x="17633633" y="19392"/>
                  </a:lnTo>
                  <a:lnTo>
                    <a:pt x="17277830" y="10718"/>
                  </a:lnTo>
                  <a:lnTo>
                    <a:pt x="17022445" y="5715"/>
                  </a:lnTo>
                  <a:lnTo>
                    <a:pt x="16818420" y="2679"/>
                  </a:lnTo>
                  <a:lnTo>
                    <a:pt x="16615359" y="698"/>
                  </a:lnTo>
                  <a:lnTo>
                    <a:pt x="16464128" y="0"/>
                  </a:lnTo>
                  <a:lnTo>
                    <a:pt x="16314103" y="63"/>
                  </a:lnTo>
                  <a:lnTo>
                    <a:pt x="15757462" y="14351"/>
                  </a:lnTo>
                  <a:lnTo>
                    <a:pt x="15554744" y="18846"/>
                  </a:lnTo>
                  <a:lnTo>
                    <a:pt x="15402687" y="21424"/>
                  </a:lnTo>
                  <a:lnTo>
                    <a:pt x="15301316" y="22644"/>
                  </a:lnTo>
                  <a:lnTo>
                    <a:pt x="15199957" y="23368"/>
                  </a:lnTo>
                  <a:lnTo>
                    <a:pt x="15098611" y="23520"/>
                  </a:lnTo>
                  <a:lnTo>
                    <a:pt x="14997316" y="23050"/>
                  </a:lnTo>
                  <a:lnTo>
                    <a:pt x="14896059" y="21882"/>
                  </a:lnTo>
                  <a:lnTo>
                    <a:pt x="14794840" y="19951"/>
                  </a:lnTo>
                  <a:lnTo>
                    <a:pt x="14693697" y="17170"/>
                  </a:lnTo>
                  <a:lnTo>
                    <a:pt x="14675231" y="24980"/>
                  </a:lnTo>
                  <a:lnTo>
                    <a:pt x="14669732" y="41224"/>
                  </a:lnTo>
                  <a:lnTo>
                    <a:pt x="14676209" y="57238"/>
                  </a:lnTo>
                  <a:lnTo>
                    <a:pt x="14693697" y="64363"/>
                  </a:lnTo>
                  <a:lnTo>
                    <a:pt x="14794967" y="62064"/>
                  </a:lnTo>
                  <a:lnTo>
                    <a:pt x="14896249" y="60375"/>
                  </a:lnTo>
                  <a:lnTo>
                    <a:pt x="14997519" y="59296"/>
                  </a:lnTo>
                  <a:lnTo>
                    <a:pt x="15098789" y="58813"/>
                  </a:lnTo>
                  <a:lnTo>
                    <a:pt x="15149271" y="58242"/>
                  </a:lnTo>
                  <a:lnTo>
                    <a:pt x="15199805" y="57924"/>
                  </a:lnTo>
                  <a:lnTo>
                    <a:pt x="15300986" y="58026"/>
                  </a:lnTo>
                  <a:lnTo>
                    <a:pt x="15351621" y="58407"/>
                  </a:lnTo>
                  <a:lnTo>
                    <a:pt x="15452979" y="59740"/>
                  </a:lnTo>
                  <a:lnTo>
                    <a:pt x="15554427" y="61709"/>
                  </a:lnTo>
                  <a:lnTo>
                    <a:pt x="15655900" y="64160"/>
                  </a:lnTo>
                  <a:lnTo>
                    <a:pt x="16061538" y="75755"/>
                  </a:lnTo>
                  <a:lnTo>
                    <a:pt x="16213214" y="79514"/>
                  </a:lnTo>
                  <a:lnTo>
                    <a:pt x="16314103" y="81445"/>
                  </a:lnTo>
                  <a:lnTo>
                    <a:pt x="16464090" y="81521"/>
                  </a:lnTo>
                  <a:lnTo>
                    <a:pt x="16615321" y="80822"/>
                  </a:lnTo>
                  <a:lnTo>
                    <a:pt x="16767505" y="79451"/>
                  </a:lnTo>
                  <a:lnTo>
                    <a:pt x="16971391" y="76657"/>
                  </a:lnTo>
                  <a:lnTo>
                    <a:pt x="17226826" y="71907"/>
                  </a:lnTo>
                  <a:lnTo>
                    <a:pt x="17532439" y="64770"/>
                  </a:lnTo>
                  <a:lnTo>
                    <a:pt x="17941278" y="53530"/>
                  </a:lnTo>
                  <a:lnTo>
                    <a:pt x="17946853" y="48082"/>
                  </a:lnTo>
                  <a:lnTo>
                    <a:pt x="17947336" y="34023"/>
                  </a:lnTo>
                  <a:close/>
                </a:path>
              </a:pathLst>
            </a:custGeom>
            <a:solidFill>
              <a:srgbClr val="E3C820"/>
            </a:solidFill>
          </p:spPr>
          <p:txBody>
            <a:bodyPr wrap="square" lIns="0" tIns="0" rIns="0" bIns="0" rtlCol="0"/>
            <a:lstStyle/>
            <a:p>
              <a:pPr defTabSz="554218"/>
              <a:endParaRPr sz="1091" kern="0">
                <a:solidFill>
                  <a:sysClr val="windowText" lastClr="000000"/>
                </a:solidFill>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848" y="514509"/>
            <a:ext cx="12184302" cy="6339161"/>
          </a:xfrm>
          <a:prstGeom prst="rect">
            <a:avLst/>
          </a:prstGeom>
        </p:spPr>
      </p:pic>
      <p:sp>
        <p:nvSpPr>
          <p:cNvPr id="3" name="object 3"/>
          <p:cNvSpPr txBox="1">
            <a:spLocks noGrp="1"/>
          </p:cNvSpPr>
          <p:nvPr>
            <p:ph type="title"/>
          </p:nvPr>
        </p:nvSpPr>
        <p:spPr>
          <a:xfrm>
            <a:off x="307059" y="109343"/>
            <a:ext cx="5518013" cy="899397"/>
          </a:xfrm>
          <a:prstGeom prst="rect">
            <a:avLst/>
          </a:prstGeom>
        </p:spPr>
        <p:txBody>
          <a:bodyPr vert="horz" wrap="square" lIns="0" tIns="161020" rIns="0" bIns="0" rtlCol="0">
            <a:spAutoFit/>
          </a:bodyPr>
          <a:lstStyle/>
          <a:p>
            <a:pPr marL="7697">
              <a:spcBef>
                <a:spcPts val="61"/>
              </a:spcBef>
            </a:pPr>
            <a:r>
              <a:rPr spc="64" dirty="0"/>
              <a:t>Who</a:t>
            </a:r>
            <a:r>
              <a:rPr spc="-164" dirty="0"/>
              <a:t> </a:t>
            </a:r>
            <a:r>
              <a:rPr dirty="0"/>
              <a:t>we</a:t>
            </a:r>
            <a:r>
              <a:rPr spc="-248" dirty="0"/>
              <a:t> </a:t>
            </a:r>
            <a:r>
              <a:rPr spc="33" dirty="0"/>
              <a:t>are</a:t>
            </a:r>
          </a:p>
        </p:txBody>
      </p:sp>
      <p:sp>
        <p:nvSpPr>
          <p:cNvPr id="4" name="object 4"/>
          <p:cNvSpPr txBox="1"/>
          <p:nvPr/>
        </p:nvSpPr>
        <p:spPr>
          <a:xfrm>
            <a:off x="3210071" y="5158201"/>
            <a:ext cx="2835179" cy="315549"/>
          </a:xfrm>
          <a:prstGeom prst="rect">
            <a:avLst/>
          </a:prstGeom>
        </p:spPr>
        <p:txBody>
          <a:bodyPr vert="horz" wrap="square" lIns="0" tIns="7697" rIns="0" bIns="0" rtlCol="0">
            <a:spAutoFit/>
          </a:bodyPr>
          <a:lstStyle/>
          <a:p>
            <a:pPr marL="7697" defTabSz="554218">
              <a:spcBef>
                <a:spcPts val="61"/>
              </a:spcBef>
            </a:pPr>
            <a:r>
              <a:rPr sz="2000" b="1" kern="0" spc="-112" dirty="0">
                <a:solidFill>
                  <a:sysClr val="windowText" lastClr="000000"/>
                </a:solidFill>
                <a:latin typeface="Arial"/>
                <a:cs typeface="Arial"/>
              </a:rPr>
              <a:t>Continuity</a:t>
            </a:r>
            <a:r>
              <a:rPr sz="2000" b="1" kern="0" spc="-267" dirty="0">
                <a:solidFill>
                  <a:sysClr val="windowText" lastClr="000000"/>
                </a:solidFill>
                <a:latin typeface="Arial"/>
                <a:cs typeface="Arial"/>
              </a:rPr>
              <a:t> </a:t>
            </a:r>
            <a:r>
              <a:rPr sz="2000" b="1" kern="0" spc="-30" dirty="0">
                <a:solidFill>
                  <a:sysClr val="windowText" lastClr="000000"/>
                </a:solidFill>
                <a:latin typeface="Arial"/>
                <a:cs typeface="Arial"/>
              </a:rPr>
              <a:t>of</a:t>
            </a:r>
            <a:r>
              <a:rPr sz="2000" b="1" kern="0" spc="-203" dirty="0">
                <a:solidFill>
                  <a:sysClr val="windowText" lastClr="000000"/>
                </a:solidFill>
                <a:latin typeface="Arial"/>
                <a:cs typeface="Arial"/>
              </a:rPr>
              <a:t> </a:t>
            </a:r>
            <a:r>
              <a:rPr sz="2000" b="1" kern="0" spc="-82" dirty="0">
                <a:solidFill>
                  <a:sysClr val="windowText" lastClr="000000"/>
                </a:solidFill>
                <a:latin typeface="Arial"/>
                <a:cs typeface="Arial"/>
              </a:rPr>
              <a:t>employment</a:t>
            </a:r>
            <a:endParaRPr sz="2000" kern="0">
              <a:solidFill>
                <a:sysClr val="windowText" lastClr="000000"/>
              </a:solidFill>
              <a:latin typeface="Arial"/>
              <a:cs typeface="Arial"/>
            </a:endParaRPr>
          </a:p>
        </p:txBody>
      </p:sp>
      <p:sp>
        <p:nvSpPr>
          <p:cNvPr id="5" name="object 5"/>
          <p:cNvSpPr txBox="1"/>
          <p:nvPr/>
        </p:nvSpPr>
        <p:spPr>
          <a:xfrm>
            <a:off x="7024518" y="5156353"/>
            <a:ext cx="1116830" cy="315549"/>
          </a:xfrm>
          <a:prstGeom prst="rect">
            <a:avLst/>
          </a:prstGeom>
        </p:spPr>
        <p:txBody>
          <a:bodyPr vert="horz" wrap="square" lIns="0" tIns="7697" rIns="0" bIns="0" rtlCol="0">
            <a:spAutoFit/>
          </a:bodyPr>
          <a:lstStyle/>
          <a:p>
            <a:pPr marL="7697" defTabSz="554218">
              <a:spcBef>
                <a:spcPts val="61"/>
              </a:spcBef>
            </a:pPr>
            <a:r>
              <a:rPr sz="2000" b="1" kern="0" spc="-88" dirty="0">
                <a:solidFill>
                  <a:sysClr val="windowText" lastClr="000000"/>
                </a:solidFill>
                <a:latin typeface="Arial"/>
                <a:cs typeface="Arial"/>
              </a:rPr>
              <a:t>Upskilling</a:t>
            </a:r>
            <a:endParaRPr sz="2000" kern="0">
              <a:solidFill>
                <a:sysClr val="windowText" lastClr="000000"/>
              </a:solidFill>
              <a:latin typeface="Arial"/>
              <a:cs typeface="Arial"/>
            </a:endParaRPr>
          </a:p>
        </p:txBody>
      </p:sp>
      <p:sp>
        <p:nvSpPr>
          <p:cNvPr id="6" name="object 6"/>
          <p:cNvSpPr txBox="1"/>
          <p:nvPr/>
        </p:nvSpPr>
        <p:spPr>
          <a:xfrm>
            <a:off x="9703284" y="5156353"/>
            <a:ext cx="1686406" cy="315549"/>
          </a:xfrm>
          <a:prstGeom prst="rect">
            <a:avLst/>
          </a:prstGeom>
        </p:spPr>
        <p:txBody>
          <a:bodyPr vert="horz" wrap="square" lIns="0" tIns="7697" rIns="0" bIns="0" rtlCol="0">
            <a:spAutoFit/>
          </a:bodyPr>
          <a:lstStyle/>
          <a:p>
            <a:pPr marL="7697" defTabSz="554218">
              <a:spcBef>
                <a:spcPts val="61"/>
              </a:spcBef>
            </a:pPr>
            <a:r>
              <a:rPr sz="2000" b="1" kern="0" spc="-64" dirty="0">
                <a:solidFill>
                  <a:sysClr val="windowText" lastClr="000000"/>
                </a:solidFill>
                <a:latin typeface="Arial"/>
                <a:cs typeface="Arial"/>
              </a:rPr>
              <a:t>Cultural</a:t>
            </a:r>
            <a:r>
              <a:rPr sz="2000" b="1" kern="0" spc="-142" dirty="0">
                <a:solidFill>
                  <a:sysClr val="windowText" lastClr="000000"/>
                </a:solidFill>
                <a:latin typeface="Arial"/>
                <a:cs typeface="Arial"/>
              </a:rPr>
              <a:t> </a:t>
            </a:r>
            <a:r>
              <a:rPr sz="2000" b="1" kern="0" spc="-15" dirty="0">
                <a:solidFill>
                  <a:sysClr val="windowText" lastClr="000000"/>
                </a:solidFill>
                <a:latin typeface="Arial"/>
                <a:cs typeface="Arial"/>
              </a:rPr>
              <a:t>safety</a:t>
            </a:r>
            <a:endParaRPr sz="2000" kern="0">
              <a:solidFill>
                <a:sysClr val="windowText" lastClr="000000"/>
              </a:solidFill>
              <a:latin typeface="Arial"/>
              <a:cs typeface="Arial"/>
            </a:endParaRPr>
          </a:p>
        </p:txBody>
      </p:sp>
      <p:grpSp>
        <p:nvGrpSpPr>
          <p:cNvPr id="7" name="object 7"/>
          <p:cNvGrpSpPr/>
          <p:nvPr/>
        </p:nvGrpSpPr>
        <p:grpSpPr>
          <a:xfrm>
            <a:off x="511527" y="2782717"/>
            <a:ext cx="11026679" cy="2921385"/>
            <a:chOff x="837669" y="4591482"/>
            <a:chExt cx="18194020" cy="4820285"/>
          </a:xfrm>
        </p:grpSpPr>
        <p:pic>
          <p:nvPicPr>
            <p:cNvPr id="8" name="object 8"/>
            <p:cNvPicPr/>
            <p:nvPr/>
          </p:nvPicPr>
          <p:blipFill>
            <a:blip r:embed="rId3" cstate="print"/>
            <a:stretch>
              <a:fillRect/>
            </a:stretch>
          </p:blipFill>
          <p:spPr>
            <a:xfrm>
              <a:off x="6117342" y="4591482"/>
              <a:ext cx="3015613" cy="3015613"/>
            </a:xfrm>
            <a:prstGeom prst="rect">
              <a:avLst/>
            </a:prstGeom>
          </p:spPr>
        </p:pic>
        <p:pic>
          <p:nvPicPr>
            <p:cNvPr id="9" name="object 9"/>
            <p:cNvPicPr/>
            <p:nvPr/>
          </p:nvPicPr>
          <p:blipFill>
            <a:blip r:embed="rId4" cstate="print"/>
            <a:stretch>
              <a:fillRect/>
            </a:stretch>
          </p:blipFill>
          <p:spPr>
            <a:xfrm>
              <a:off x="10989192" y="4591482"/>
              <a:ext cx="3015613" cy="3015613"/>
            </a:xfrm>
            <a:prstGeom prst="rect">
              <a:avLst/>
            </a:prstGeom>
          </p:spPr>
        </p:pic>
        <p:pic>
          <p:nvPicPr>
            <p:cNvPr id="10" name="object 10"/>
            <p:cNvPicPr/>
            <p:nvPr/>
          </p:nvPicPr>
          <p:blipFill>
            <a:blip r:embed="rId5" cstate="print"/>
            <a:stretch>
              <a:fillRect/>
            </a:stretch>
          </p:blipFill>
          <p:spPr>
            <a:xfrm>
              <a:off x="15884779" y="4594110"/>
              <a:ext cx="3015613" cy="3010363"/>
            </a:xfrm>
            <a:prstGeom prst="rect">
              <a:avLst/>
            </a:prstGeom>
          </p:spPr>
        </p:pic>
        <p:sp>
          <p:nvSpPr>
            <p:cNvPr id="11" name="object 11"/>
            <p:cNvSpPr/>
            <p:nvPr/>
          </p:nvSpPr>
          <p:spPr>
            <a:xfrm>
              <a:off x="5986475" y="9329635"/>
              <a:ext cx="13045440" cy="81915"/>
            </a:xfrm>
            <a:custGeom>
              <a:avLst/>
              <a:gdLst/>
              <a:ahLst/>
              <a:cxnLst/>
              <a:rect l="l" t="t" r="r" b="b"/>
              <a:pathLst>
                <a:path w="13045440" h="81915">
                  <a:moveTo>
                    <a:pt x="3277603" y="34023"/>
                  </a:moveTo>
                  <a:lnTo>
                    <a:pt x="2963888" y="19392"/>
                  </a:lnTo>
                  <a:lnTo>
                    <a:pt x="2608084" y="10718"/>
                  </a:lnTo>
                  <a:lnTo>
                    <a:pt x="2352713" y="5715"/>
                  </a:lnTo>
                  <a:lnTo>
                    <a:pt x="2148675" y="2679"/>
                  </a:lnTo>
                  <a:lnTo>
                    <a:pt x="1945627" y="698"/>
                  </a:lnTo>
                  <a:lnTo>
                    <a:pt x="1794383" y="0"/>
                  </a:lnTo>
                  <a:lnTo>
                    <a:pt x="1644383" y="63"/>
                  </a:lnTo>
                  <a:lnTo>
                    <a:pt x="1087716" y="14351"/>
                  </a:lnTo>
                  <a:lnTo>
                    <a:pt x="885012" y="18846"/>
                  </a:lnTo>
                  <a:lnTo>
                    <a:pt x="732955" y="21424"/>
                  </a:lnTo>
                  <a:lnTo>
                    <a:pt x="631571" y="22644"/>
                  </a:lnTo>
                  <a:lnTo>
                    <a:pt x="530225" y="23368"/>
                  </a:lnTo>
                  <a:lnTo>
                    <a:pt x="428879" y="23520"/>
                  </a:lnTo>
                  <a:lnTo>
                    <a:pt x="327571" y="23050"/>
                  </a:lnTo>
                  <a:lnTo>
                    <a:pt x="226314" y="21882"/>
                  </a:lnTo>
                  <a:lnTo>
                    <a:pt x="125120" y="19951"/>
                  </a:lnTo>
                  <a:lnTo>
                    <a:pt x="23952" y="17170"/>
                  </a:lnTo>
                  <a:lnTo>
                    <a:pt x="5499" y="24980"/>
                  </a:lnTo>
                  <a:lnTo>
                    <a:pt x="0" y="41224"/>
                  </a:lnTo>
                  <a:lnTo>
                    <a:pt x="6477" y="57238"/>
                  </a:lnTo>
                  <a:lnTo>
                    <a:pt x="23952" y="64363"/>
                  </a:lnTo>
                  <a:lnTo>
                    <a:pt x="125222" y="62064"/>
                  </a:lnTo>
                  <a:lnTo>
                    <a:pt x="226517" y="60375"/>
                  </a:lnTo>
                  <a:lnTo>
                    <a:pt x="327787" y="59296"/>
                  </a:lnTo>
                  <a:lnTo>
                    <a:pt x="429056" y="58813"/>
                  </a:lnTo>
                  <a:lnTo>
                    <a:pt x="479552" y="58242"/>
                  </a:lnTo>
                  <a:lnTo>
                    <a:pt x="530059" y="57924"/>
                  </a:lnTo>
                  <a:lnTo>
                    <a:pt x="631240" y="58026"/>
                  </a:lnTo>
                  <a:lnTo>
                    <a:pt x="681888" y="58407"/>
                  </a:lnTo>
                  <a:lnTo>
                    <a:pt x="783247" y="59740"/>
                  </a:lnTo>
                  <a:lnTo>
                    <a:pt x="884682" y="61709"/>
                  </a:lnTo>
                  <a:lnTo>
                    <a:pt x="986155" y="64160"/>
                  </a:lnTo>
                  <a:lnTo>
                    <a:pt x="1391793" y="75755"/>
                  </a:lnTo>
                  <a:lnTo>
                    <a:pt x="1543469" y="79514"/>
                  </a:lnTo>
                  <a:lnTo>
                    <a:pt x="1644383" y="81445"/>
                  </a:lnTo>
                  <a:lnTo>
                    <a:pt x="1794370" y="81521"/>
                  </a:lnTo>
                  <a:lnTo>
                    <a:pt x="1945589" y="80822"/>
                  </a:lnTo>
                  <a:lnTo>
                    <a:pt x="2097773" y="79451"/>
                  </a:lnTo>
                  <a:lnTo>
                    <a:pt x="2301659" y="76657"/>
                  </a:lnTo>
                  <a:lnTo>
                    <a:pt x="2557094" y="71907"/>
                  </a:lnTo>
                  <a:lnTo>
                    <a:pt x="2862707" y="64770"/>
                  </a:lnTo>
                  <a:lnTo>
                    <a:pt x="3271558" y="53530"/>
                  </a:lnTo>
                  <a:lnTo>
                    <a:pt x="3277108" y="48082"/>
                  </a:lnTo>
                  <a:lnTo>
                    <a:pt x="3277603" y="34023"/>
                  </a:lnTo>
                  <a:close/>
                </a:path>
                <a:path w="13045440" h="81915">
                  <a:moveTo>
                    <a:pt x="8149450" y="34023"/>
                  </a:moveTo>
                  <a:lnTo>
                    <a:pt x="7835747" y="19392"/>
                  </a:lnTo>
                  <a:lnTo>
                    <a:pt x="7479944" y="10718"/>
                  </a:lnTo>
                  <a:lnTo>
                    <a:pt x="7224560" y="5715"/>
                  </a:lnTo>
                  <a:lnTo>
                    <a:pt x="7020534" y="2679"/>
                  </a:lnTo>
                  <a:lnTo>
                    <a:pt x="6817487" y="698"/>
                  </a:lnTo>
                  <a:lnTo>
                    <a:pt x="6666243" y="0"/>
                  </a:lnTo>
                  <a:lnTo>
                    <a:pt x="6516217" y="63"/>
                  </a:lnTo>
                  <a:lnTo>
                    <a:pt x="5959564" y="14351"/>
                  </a:lnTo>
                  <a:lnTo>
                    <a:pt x="5756859" y="18846"/>
                  </a:lnTo>
                  <a:lnTo>
                    <a:pt x="5604802" y="21424"/>
                  </a:lnTo>
                  <a:lnTo>
                    <a:pt x="5503418" y="22644"/>
                  </a:lnTo>
                  <a:lnTo>
                    <a:pt x="5402072" y="23368"/>
                  </a:lnTo>
                  <a:lnTo>
                    <a:pt x="5300726" y="23520"/>
                  </a:lnTo>
                  <a:lnTo>
                    <a:pt x="5199431" y="23050"/>
                  </a:lnTo>
                  <a:lnTo>
                    <a:pt x="5098161" y="21882"/>
                  </a:lnTo>
                  <a:lnTo>
                    <a:pt x="4996954" y="19951"/>
                  </a:lnTo>
                  <a:lnTo>
                    <a:pt x="4895812" y="17170"/>
                  </a:lnTo>
                  <a:lnTo>
                    <a:pt x="4877346" y="24980"/>
                  </a:lnTo>
                  <a:lnTo>
                    <a:pt x="4871847" y="41224"/>
                  </a:lnTo>
                  <a:lnTo>
                    <a:pt x="4878324" y="57238"/>
                  </a:lnTo>
                  <a:lnTo>
                    <a:pt x="4895812" y="64363"/>
                  </a:lnTo>
                  <a:lnTo>
                    <a:pt x="4997069" y="62064"/>
                  </a:lnTo>
                  <a:lnTo>
                    <a:pt x="5098364" y="60375"/>
                  </a:lnTo>
                  <a:lnTo>
                    <a:pt x="5199634" y="59296"/>
                  </a:lnTo>
                  <a:lnTo>
                    <a:pt x="5300904" y="58813"/>
                  </a:lnTo>
                  <a:lnTo>
                    <a:pt x="5351399" y="58242"/>
                  </a:lnTo>
                  <a:lnTo>
                    <a:pt x="5401907" y="57924"/>
                  </a:lnTo>
                  <a:lnTo>
                    <a:pt x="5503088" y="58026"/>
                  </a:lnTo>
                  <a:lnTo>
                    <a:pt x="5553722" y="58407"/>
                  </a:lnTo>
                  <a:lnTo>
                    <a:pt x="5655094" y="59740"/>
                  </a:lnTo>
                  <a:lnTo>
                    <a:pt x="5756529" y="61709"/>
                  </a:lnTo>
                  <a:lnTo>
                    <a:pt x="5858002" y="64160"/>
                  </a:lnTo>
                  <a:lnTo>
                    <a:pt x="6263640" y="75755"/>
                  </a:lnTo>
                  <a:lnTo>
                    <a:pt x="6415329" y="79514"/>
                  </a:lnTo>
                  <a:lnTo>
                    <a:pt x="6516217" y="81445"/>
                  </a:lnTo>
                  <a:lnTo>
                    <a:pt x="6666204" y="81521"/>
                  </a:lnTo>
                  <a:lnTo>
                    <a:pt x="6817449" y="80822"/>
                  </a:lnTo>
                  <a:lnTo>
                    <a:pt x="6969620" y="79451"/>
                  </a:lnTo>
                  <a:lnTo>
                    <a:pt x="7173506" y="76657"/>
                  </a:lnTo>
                  <a:lnTo>
                    <a:pt x="7428941" y="71907"/>
                  </a:lnTo>
                  <a:lnTo>
                    <a:pt x="7734554" y="64770"/>
                  </a:lnTo>
                  <a:lnTo>
                    <a:pt x="8143405" y="53530"/>
                  </a:lnTo>
                  <a:lnTo>
                    <a:pt x="8148968" y="48082"/>
                  </a:lnTo>
                  <a:lnTo>
                    <a:pt x="8149450" y="34023"/>
                  </a:lnTo>
                  <a:close/>
                </a:path>
                <a:path w="13045440" h="81915">
                  <a:moveTo>
                    <a:pt x="13045046" y="34023"/>
                  </a:moveTo>
                  <a:lnTo>
                    <a:pt x="12731344" y="19392"/>
                  </a:lnTo>
                  <a:lnTo>
                    <a:pt x="12375540" y="10718"/>
                  </a:lnTo>
                  <a:lnTo>
                    <a:pt x="12120156" y="5715"/>
                  </a:lnTo>
                  <a:lnTo>
                    <a:pt x="11916118" y="2679"/>
                  </a:lnTo>
                  <a:lnTo>
                    <a:pt x="11713070" y="698"/>
                  </a:lnTo>
                  <a:lnTo>
                    <a:pt x="11561839" y="0"/>
                  </a:lnTo>
                  <a:lnTo>
                    <a:pt x="11411814" y="63"/>
                  </a:lnTo>
                  <a:lnTo>
                    <a:pt x="10855160" y="14351"/>
                  </a:lnTo>
                  <a:lnTo>
                    <a:pt x="10652455" y="18846"/>
                  </a:lnTo>
                  <a:lnTo>
                    <a:pt x="10500385" y="21424"/>
                  </a:lnTo>
                  <a:lnTo>
                    <a:pt x="10399014" y="22644"/>
                  </a:lnTo>
                  <a:lnTo>
                    <a:pt x="10297655" y="23368"/>
                  </a:lnTo>
                  <a:lnTo>
                    <a:pt x="10196322" y="23520"/>
                  </a:lnTo>
                  <a:lnTo>
                    <a:pt x="10095014" y="23050"/>
                  </a:lnTo>
                  <a:lnTo>
                    <a:pt x="9993757" y="21882"/>
                  </a:lnTo>
                  <a:lnTo>
                    <a:pt x="9892551" y="19951"/>
                  </a:lnTo>
                  <a:lnTo>
                    <a:pt x="9791408" y="17170"/>
                  </a:lnTo>
                  <a:lnTo>
                    <a:pt x="9772942" y="24980"/>
                  </a:lnTo>
                  <a:lnTo>
                    <a:pt x="9767430" y="41224"/>
                  </a:lnTo>
                  <a:lnTo>
                    <a:pt x="9773907" y="57238"/>
                  </a:lnTo>
                  <a:lnTo>
                    <a:pt x="9791408" y="64363"/>
                  </a:lnTo>
                  <a:lnTo>
                    <a:pt x="9892678" y="62064"/>
                  </a:lnTo>
                  <a:lnTo>
                    <a:pt x="9993947" y="60375"/>
                  </a:lnTo>
                  <a:lnTo>
                    <a:pt x="10095230" y="59296"/>
                  </a:lnTo>
                  <a:lnTo>
                    <a:pt x="10196500" y="58813"/>
                  </a:lnTo>
                  <a:lnTo>
                    <a:pt x="10246982" y="58242"/>
                  </a:lnTo>
                  <a:lnTo>
                    <a:pt x="10297516" y="57924"/>
                  </a:lnTo>
                  <a:lnTo>
                    <a:pt x="10398696" y="58026"/>
                  </a:lnTo>
                  <a:lnTo>
                    <a:pt x="10449331" y="58407"/>
                  </a:lnTo>
                  <a:lnTo>
                    <a:pt x="10550690" y="59740"/>
                  </a:lnTo>
                  <a:lnTo>
                    <a:pt x="10652125" y="61709"/>
                  </a:lnTo>
                  <a:lnTo>
                    <a:pt x="10753611" y="64160"/>
                  </a:lnTo>
                  <a:lnTo>
                    <a:pt x="11159249" y="75755"/>
                  </a:lnTo>
                  <a:lnTo>
                    <a:pt x="11310925" y="79514"/>
                  </a:lnTo>
                  <a:lnTo>
                    <a:pt x="11411814" y="81445"/>
                  </a:lnTo>
                  <a:lnTo>
                    <a:pt x="11561801" y="81521"/>
                  </a:lnTo>
                  <a:lnTo>
                    <a:pt x="11713032" y="80822"/>
                  </a:lnTo>
                  <a:lnTo>
                    <a:pt x="11865216" y="79451"/>
                  </a:lnTo>
                  <a:lnTo>
                    <a:pt x="12069089" y="76657"/>
                  </a:lnTo>
                  <a:lnTo>
                    <a:pt x="12324537" y="71907"/>
                  </a:lnTo>
                  <a:lnTo>
                    <a:pt x="12630150" y="64770"/>
                  </a:lnTo>
                  <a:lnTo>
                    <a:pt x="13038989" y="53530"/>
                  </a:lnTo>
                  <a:lnTo>
                    <a:pt x="13044564" y="48082"/>
                  </a:lnTo>
                  <a:lnTo>
                    <a:pt x="13045046" y="34023"/>
                  </a:lnTo>
                  <a:close/>
                </a:path>
              </a:pathLst>
            </a:custGeom>
            <a:solidFill>
              <a:srgbClr val="E3C820"/>
            </a:solidFill>
          </p:spPr>
          <p:txBody>
            <a:bodyPr wrap="square" lIns="0" tIns="0" rIns="0" bIns="0" rtlCol="0"/>
            <a:lstStyle/>
            <a:p>
              <a:pPr defTabSz="554218"/>
              <a:endParaRPr sz="1091" kern="0">
                <a:solidFill>
                  <a:sysClr val="windowText" lastClr="000000"/>
                </a:solidFill>
              </a:endParaRPr>
            </a:p>
          </p:txBody>
        </p:sp>
        <p:pic>
          <p:nvPicPr>
            <p:cNvPr id="12" name="object 12"/>
            <p:cNvPicPr/>
            <p:nvPr/>
          </p:nvPicPr>
          <p:blipFill>
            <a:blip r:embed="rId6" cstate="print"/>
            <a:stretch>
              <a:fillRect/>
            </a:stretch>
          </p:blipFill>
          <p:spPr>
            <a:xfrm>
              <a:off x="3809075" y="8272185"/>
              <a:ext cx="929816" cy="1139024"/>
            </a:xfrm>
            <a:prstGeom prst="rect">
              <a:avLst/>
            </a:prstGeom>
          </p:spPr>
        </p:pic>
        <p:pic>
          <p:nvPicPr>
            <p:cNvPr id="13" name="object 13"/>
            <p:cNvPicPr/>
            <p:nvPr/>
          </p:nvPicPr>
          <p:blipFill>
            <a:blip r:embed="rId7" cstate="print"/>
            <a:stretch>
              <a:fillRect/>
            </a:stretch>
          </p:blipFill>
          <p:spPr>
            <a:xfrm>
              <a:off x="837669" y="8272185"/>
              <a:ext cx="1611598" cy="1139024"/>
            </a:xfrm>
            <a:prstGeom prst="rect">
              <a:avLst/>
            </a:prstGeom>
          </p:spPr>
        </p:pic>
        <p:pic>
          <p:nvPicPr>
            <p:cNvPr id="14" name="object 14"/>
            <p:cNvPicPr/>
            <p:nvPr/>
          </p:nvPicPr>
          <p:blipFill>
            <a:blip r:embed="rId8" cstate="print"/>
            <a:stretch>
              <a:fillRect/>
            </a:stretch>
          </p:blipFill>
          <p:spPr>
            <a:xfrm>
              <a:off x="2584362" y="8272188"/>
              <a:ext cx="1037264" cy="1139021"/>
            </a:xfrm>
            <a:prstGeom prst="rect">
              <a:avLst/>
            </a:prstGeom>
          </p:spPr>
        </p:pic>
      </p:grpSp>
      <p:sp>
        <p:nvSpPr>
          <p:cNvPr id="15" name="object 15"/>
          <p:cNvSpPr txBox="1"/>
          <p:nvPr/>
        </p:nvSpPr>
        <p:spPr>
          <a:xfrm>
            <a:off x="503445" y="2701021"/>
            <a:ext cx="2434936" cy="1614283"/>
          </a:xfrm>
          <a:prstGeom prst="rect">
            <a:avLst/>
          </a:prstGeom>
        </p:spPr>
        <p:txBody>
          <a:bodyPr vert="horz" wrap="square" lIns="0" tIns="5773" rIns="0" bIns="0" rtlCol="0">
            <a:spAutoFit/>
          </a:bodyPr>
          <a:lstStyle/>
          <a:p>
            <a:pPr marL="261714" marR="3079" indent="-254017" defTabSz="554218">
              <a:lnSpc>
                <a:spcPct val="100699"/>
              </a:lnSpc>
              <a:spcBef>
                <a:spcPts val="45"/>
              </a:spcBef>
              <a:buFontTx/>
              <a:buChar char="•"/>
              <a:tabLst>
                <a:tab pos="261714" algn="l"/>
              </a:tabLst>
            </a:pPr>
            <a:r>
              <a:rPr sz="1697" kern="0" spc="33" dirty="0">
                <a:solidFill>
                  <a:sysClr val="windowText" lastClr="000000"/>
                </a:solidFill>
                <a:latin typeface="Arial"/>
                <a:cs typeface="Arial"/>
              </a:rPr>
              <a:t>Aboriginal</a:t>
            </a:r>
            <a:r>
              <a:rPr sz="1697" kern="0" spc="-39" dirty="0">
                <a:solidFill>
                  <a:sysClr val="windowText" lastClr="000000"/>
                </a:solidFill>
                <a:latin typeface="Arial"/>
                <a:cs typeface="Arial"/>
              </a:rPr>
              <a:t> </a:t>
            </a:r>
            <a:r>
              <a:rPr sz="1697" kern="0" spc="30" dirty="0">
                <a:solidFill>
                  <a:sysClr val="windowText" lastClr="000000"/>
                </a:solidFill>
                <a:latin typeface="Arial"/>
                <a:cs typeface="Arial"/>
              </a:rPr>
              <a:t>owned</a:t>
            </a:r>
            <a:r>
              <a:rPr sz="1697" kern="0" spc="-27" dirty="0">
                <a:solidFill>
                  <a:sysClr val="windowText" lastClr="000000"/>
                </a:solidFill>
                <a:latin typeface="Arial"/>
                <a:cs typeface="Arial"/>
              </a:rPr>
              <a:t> </a:t>
            </a:r>
            <a:r>
              <a:rPr sz="1697" kern="0" spc="33" dirty="0">
                <a:solidFill>
                  <a:sysClr val="windowText" lastClr="000000"/>
                </a:solidFill>
                <a:latin typeface="Arial"/>
                <a:cs typeface="Arial"/>
              </a:rPr>
              <a:t>and </a:t>
            </a:r>
            <a:r>
              <a:rPr sz="1697" kern="0" spc="48" dirty="0">
                <a:solidFill>
                  <a:sysClr val="windowText" lastClr="000000"/>
                </a:solidFill>
                <a:latin typeface="Arial"/>
                <a:cs typeface="Arial"/>
              </a:rPr>
              <a:t>operated</a:t>
            </a:r>
            <a:endParaRPr sz="1697" kern="0">
              <a:solidFill>
                <a:sysClr val="windowText" lastClr="000000"/>
              </a:solidFill>
              <a:latin typeface="Arial"/>
              <a:cs typeface="Arial"/>
            </a:endParaRPr>
          </a:p>
          <a:p>
            <a:pPr marL="261714" marR="673144" indent="-254017" defTabSz="554218">
              <a:lnSpc>
                <a:spcPct val="104299"/>
              </a:lnSpc>
              <a:spcBef>
                <a:spcPts val="58"/>
              </a:spcBef>
              <a:buFontTx/>
              <a:buChar char="•"/>
              <a:tabLst>
                <a:tab pos="261714" algn="l"/>
              </a:tabLst>
            </a:pPr>
            <a:r>
              <a:rPr sz="1697" kern="0" spc="-12" dirty="0">
                <a:solidFill>
                  <a:sysClr val="windowText" lastClr="000000"/>
                </a:solidFill>
                <a:latin typeface="Arial"/>
                <a:cs typeface="Arial"/>
              </a:rPr>
              <a:t>Self</a:t>
            </a:r>
            <a:r>
              <a:rPr sz="1697" kern="0" spc="-91" dirty="0">
                <a:solidFill>
                  <a:sysClr val="windowText" lastClr="000000"/>
                </a:solidFill>
                <a:latin typeface="Arial"/>
                <a:cs typeface="Arial"/>
              </a:rPr>
              <a:t> </a:t>
            </a:r>
            <a:r>
              <a:rPr sz="1697" kern="0" spc="24" dirty="0">
                <a:solidFill>
                  <a:sysClr val="windowText" lastClr="000000"/>
                </a:solidFill>
                <a:latin typeface="Arial"/>
                <a:cs typeface="Arial"/>
              </a:rPr>
              <a:t>performing </a:t>
            </a:r>
            <a:r>
              <a:rPr sz="1697" kern="0" spc="33" dirty="0">
                <a:solidFill>
                  <a:sysClr val="windowText" lastClr="000000"/>
                </a:solidFill>
                <a:latin typeface="Arial"/>
                <a:cs typeface="Arial"/>
              </a:rPr>
              <a:t>contractor</a:t>
            </a:r>
            <a:endParaRPr sz="1697" kern="0">
              <a:solidFill>
                <a:sysClr val="windowText" lastClr="000000"/>
              </a:solidFill>
              <a:latin typeface="Arial"/>
              <a:cs typeface="Arial"/>
            </a:endParaRPr>
          </a:p>
          <a:p>
            <a:pPr marL="261714" marR="138554" indent="-254017" defTabSz="554218">
              <a:lnSpc>
                <a:spcPct val="104299"/>
              </a:lnSpc>
              <a:buFontTx/>
              <a:buChar char="•"/>
              <a:tabLst>
                <a:tab pos="261714" algn="l"/>
              </a:tabLst>
            </a:pPr>
            <a:r>
              <a:rPr sz="1697" kern="0" spc="-45" dirty="0">
                <a:solidFill>
                  <a:sysClr val="windowText" lastClr="000000"/>
                </a:solidFill>
                <a:latin typeface="Arial"/>
                <a:cs typeface="Arial"/>
              </a:rPr>
              <a:t>Civil</a:t>
            </a:r>
            <a:r>
              <a:rPr sz="1697" kern="0" spc="-115" dirty="0">
                <a:solidFill>
                  <a:sysClr val="windowText" lastClr="000000"/>
                </a:solidFill>
                <a:latin typeface="Arial"/>
                <a:cs typeface="Arial"/>
              </a:rPr>
              <a:t> </a:t>
            </a:r>
            <a:r>
              <a:rPr sz="1697" kern="0" spc="39" dirty="0">
                <a:solidFill>
                  <a:sysClr val="windowText" lastClr="000000"/>
                </a:solidFill>
                <a:latin typeface="Arial"/>
                <a:cs typeface="Arial"/>
              </a:rPr>
              <a:t>and</a:t>
            </a:r>
            <a:r>
              <a:rPr sz="1697" kern="0" spc="12" dirty="0">
                <a:solidFill>
                  <a:sysClr val="windowText" lastClr="000000"/>
                </a:solidFill>
                <a:latin typeface="Arial"/>
                <a:cs typeface="Arial"/>
              </a:rPr>
              <a:t> </a:t>
            </a:r>
            <a:r>
              <a:rPr sz="1697" kern="0" spc="-6" dirty="0">
                <a:solidFill>
                  <a:sysClr val="windowText" lastClr="000000"/>
                </a:solidFill>
                <a:latin typeface="Arial"/>
                <a:cs typeface="Arial"/>
              </a:rPr>
              <a:t>landscaping contractor.</a:t>
            </a:r>
            <a:endParaRPr sz="1697" kern="0">
              <a:solidFill>
                <a:sysClr val="windowText" lastClr="000000"/>
              </a:solidFill>
              <a:latin typeface="Arial"/>
              <a:cs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849" y="980883"/>
            <a:ext cx="12184303" cy="5872787"/>
          </a:xfrm>
          <a:prstGeom prst="rect">
            <a:avLst/>
          </a:prstGeom>
        </p:spPr>
      </p:pic>
      <p:sp>
        <p:nvSpPr>
          <p:cNvPr id="3" name="object 3"/>
          <p:cNvSpPr txBox="1">
            <a:spLocks noGrp="1"/>
          </p:cNvSpPr>
          <p:nvPr>
            <p:ph type="title"/>
          </p:nvPr>
        </p:nvSpPr>
        <p:spPr>
          <a:xfrm>
            <a:off x="307059" y="109343"/>
            <a:ext cx="5518013" cy="899397"/>
          </a:xfrm>
          <a:prstGeom prst="rect">
            <a:avLst/>
          </a:prstGeom>
        </p:spPr>
        <p:txBody>
          <a:bodyPr vert="horz" wrap="square" lIns="0" tIns="161020" rIns="0" bIns="0" rtlCol="0">
            <a:spAutoFit/>
          </a:bodyPr>
          <a:lstStyle/>
          <a:p>
            <a:pPr marL="7697">
              <a:spcBef>
                <a:spcPts val="61"/>
              </a:spcBef>
            </a:pPr>
            <a:r>
              <a:rPr dirty="0"/>
              <a:t>Our</a:t>
            </a:r>
            <a:r>
              <a:rPr spc="-282" dirty="0"/>
              <a:t> </a:t>
            </a:r>
            <a:r>
              <a:rPr spc="-6" dirty="0"/>
              <a:t>purpose</a:t>
            </a:r>
          </a:p>
        </p:txBody>
      </p:sp>
      <p:sp>
        <p:nvSpPr>
          <p:cNvPr id="4" name="object 4"/>
          <p:cNvSpPr txBox="1"/>
          <p:nvPr/>
        </p:nvSpPr>
        <p:spPr>
          <a:xfrm>
            <a:off x="3633951" y="5183755"/>
            <a:ext cx="1927706" cy="519956"/>
          </a:xfrm>
          <a:prstGeom prst="rect">
            <a:avLst/>
          </a:prstGeom>
        </p:spPr>
        <p:txBody>
          <a:bodyPr vert="horz" wrap="square" lIns="0" tIns="32327" rIns="0" bIns="0" rtlCol="0">
            <a:spAutoFit/>
          </a:bodyPr>
          <a:lstStyle/>
          <a:p>
            <a:pPr marL="7697" marR="3079" defTabSz="554218">
              <a:lnSpc>
                <a:spcPts val="1879"/>
              </a:lnSpc>
              <a:spcBef>
                <a:spcPts val="255"/>
              </a:spcBef>
            </a:pPr>
            <a:r>
              <a:rPr sz="1697" b="1" kern="0" spc="-76" dirty="0">
                <a:solidFill>
                  <a:sysClr val="windowText" lastClr="000000"/>
                </a:solidFill>
                <a:latin typeface="Arial"/>
                <a:cs typeface="Arial"/>
              </a:rPr>
              <a:t>To</a:t>
            </a:r>
            <a:r>
              <a:rPr sz="1697" b="1" kern="0" spc="-200" dirty="0">
                <a:solidFill>
                  <a:sysClr val="windowText" lastClr="000000"/>
                </a:solidFill>
                <a:latin typeface="Arial"/>
                <a:cs typeface="Arial"/>
              </a:rPr>
              <a:t> </a:t>
            </a:r>
            <a:r>
              <a:rPr sz="1697" b="1" kern="0" spc="-6" dirty="0">
                <a:solidFill>
                  <a:sysClr val="windowText" lastClr="000000"/>
                </a:solidFill>
                <a:latin typeface="Arial"/>
                <a:cs typeface="Arial"/>
              </a:rPr>
              <a:t>create </a:t>
            </a:r>
            <a:r>
              <a:rPr sz="1697" b="1" kern="0" spc="-42" dirty="0">
                <a:solidFill>
                  <a:sysClr val="windowText" lastClr="000000"/>
                </a:solidFill>
                <a:latin typeface="Arial"/>
                <a:cs typeface="Arial"/>
              </a:rPr>
              <a:t>meaningful</a:t>
            </a:r>
            <a:r>
              <a:rPr sz="1697" b="1" kern="0" spc="-73" dirty="0">
                <a:solidFill>
                  <a:sysClr val="windowText" lastClr="000000"/>
                </a:solidFill>
                <a:latin typeface="Arial"/>
                <a:cs typeface="Arial"/>
              </a:rPr>
              <a:t> </a:t>
            </a:r>
            <a:r>
              <a:rPr sz="1697" b="1" kern="0" spc="-12" dirty="0">
                <a:solidFill>
                  <a:sysClr val="windowText" lastClr="000000"/>
                </a:solidFill>
                <a:latin typeface="Arial"/>
                <a:cs typeface="Arial"/>
              </a:rPr>
              <a:t>careers</a:t>
            </a:r>
            <a:endParaRPr sz="1697" kern="0">
              <a:solidFill>
                <a:sysClr val="windowText" lastClr="000000"/>
              </a:solidFill>
              <a:latin typeface="Arial"/>
              <a:cs typeface="Arial"/>
            </a:endParaRPr>
          </a:p>
        </p:txBody>
      </p:sp>
      <p:sp>
        <p:nvSpPr>
          <p:cNvPr id="5" name="object 5"/>
          <p:cNvSpPr txBox="1"/>
          <p:nvPr/>
        </p:nvSpPr>
        <p:spPr>
          <a:xfrm>
            <a:off x="503829" y="2690552"/>
            <a:ext cx="2571558" cy="987326"/>
          </a:xfrm>
          <a:prstGeom prst="rect">
            <a:avLst/>
          </a:prstGeom>
        </p:spPr>
        <p:txBody>
          <a:bodyPr vert="horz" wrap="square" lIns="0" tIns="51185" rIns="0" bIns="0" rtlCol="0">
            <a:spAutoFit/>
          </a:bodyPr>
          <a:lstStyle/>
          <a:p>
            <a:pPr marL="7697" marR="3079" defTabSz="554218">
              <a:lnSpc>
                <a:spcPct val="87600"/>
              </a:lnSpc>
              <a:spcBef>
                <a:spcPts val="403"/>
              </a:spcBef>
            </a:pPr>
            <a:r>
              <a:rPr sz="2303" b="1" kern="0" spc="-133" dirty="0">
                <a:solidFill>
                  <a:sysClr val="windowText" lastClr="000000"/>
                </a:solidFill>
                <a:latin typeface="Arial"/>
                <a:cs typeface="Arial"/>
              </a:rPr>
              <a:t>Building</a:t>
            </a:r>
            <a:r>
              <a:rPr sz="2303" b="1" kern="0" spc="-297" dirty="0">
                <a:solidFill>
                  <a:sysClr val="windowText" lastClr="000000"/>
                </a:solidFill>
                <a:latin typeface="Arial"/>
                <a:cs typeface="Arial"/>
              </a:rPr>
              <a:t> </a:t>
            </a:r>
            <a:r>
              <a:rPr sz="2303" b="1" kern="0" spc="-69" dirty="0">
                <a:solidFill>
                  <a:sysClr val="windowText" lastClr="000000"/>
                </a:solidFill>
                <a:latin typeface="Arial"/>
                <a:cs typeface="Arial"/>
              </a:rPr>
              <a:t>meaningful </a:t>
            </a:r>
            <a:r>
              <a:rPr sz="2303" b="1" kern="0" spc="-73" dirty="0">
                <a:solidFill>
                  <a:sysClr val="windowText" lastClr="000000"/>
                </a:solidFill>
                <a:latin typeface="Arial"/>
                <a:cs typeface="Arial"/>
              </a:rPr>
              <a:t>careers</a:t>
            </a:r>
            <a:r>
              <a:rPr sz="2303" b="1" kern="0" spc="-230" dirty="0">
                <a:solidFill>
                  <a:sysClr val="windowText" lastClr="000000"/>
                </a:solidFill>
                <a:latin typeface="Arial"/>
                <a:cs typeface="Arial"/>
              </a:rPr>
              <a:t> </a:t>
            </a:r>
            <a:r>
              <a:rPr sz="2303" b="1" kern="0" spc="-15" dirty="0">
                <a:solidFill>
                  <a:sysClr val="windowText" lastClr="000000"/>
                </a:solidFill>
                <a:latin typeface="Arial"/>
                <a:cs typeface="Arial"/>
              </a:rPr>
              <a:t>for </a:t>
            </a:r>
            <a:r>
              <a:rPr sz="2303" b="1" kern="0" spc="-79" dirty="0">
                <a:solidFill>
                  <a:sysClr val="windowText" lastClr="000000"/>
                </a:solidFill>
                <a:latin typeface="Arial"/>
                <a:cs typeface="Arial"/>
              </a:rPr>
              <a:t>Aboriginal</a:t>
            </a:r>
            <a:r>
              <a:rPr sz="2303" b="1" kern="0" spc="-164" dirty="0">
                <a:solidFill>
                  <a:sysClr val="windowText" lastClr="000000"/>
                </a:solidFill>
                <a:latin typeface="Arial"/>
                <a:cs typeface="Arial"/>
              </a:rPr>
              <a:t> </a:t>
            </a:r>
            <a:r>
              <a:rPr sz="2303" b="1" kern="0" spc="-6" dirty="0">
                <a:solidFill>
                  <a:sysClr val="windowText" lastClr="000000"/>
                </a:solidFill>
                <a:latin typeface="Arial"/>
                <a:cs typeface="Arial"/>
              </a:rPr>
              <a:t>people.</a:t>
            </a:r>
            <a:endParaRPr sz="2303" kern="0">
              <a:solidFill>
                <a:sysClr val="windowText" lastClr="000000"/>
              </a:solidFill>
              <a:latin typeface="Arial"/>
              <a:cs typeface="Arial"/>
            </a:endParaRPr>
          </a:p>
        </p:txBody>
      </p:sp>
      <p:sp>
        <p:nvSpPr>
          <p:cNvPr id="6" name="object 6"/>
          <p:cNvSpPr txBox="1"/>
          <p:nvPr/>
        </p:nvSpPr>
        <p:spPr>
          <a:xfrm>
            <a:off x="6395499" y="5183755"/>
            <a:ext cx="2312169" cy="519956"/>
          </a:xfrm>
          <a:prstGeom prst="rect">
            <a:avLst/>
          </a:prstGeom>
        </p:spPr>
        <p:txBody>
          <a:bodyPr vert="horz" wrap="square" lIns="0" tIns="32327" rIns="0" bIns="0" rtlCol="0">
            <a:spAutoFit/>
          </a:bodyPr>
          <a:lstStyle/>
          <a:p>
            <a:pPr marL="7697" marR="3079" defTabSz="554218">
              <a:lnSpc>
                <a:spcPts val="1879"/>
              </a:lnSpc>
              <a:spcBef>
                <a:spcPts val="255"/>
              </a:spcBef>
            </a:pPr>
            <a:r>
              <a:rPr sz="1697" b="1" kern="0" spc="-45" dirty="0">
                <a:solidFill>
                  <a:sysClr val="windowText" lastClr="000000"/>
                </a:solidFill>
                <a:latin typeface="Arial"/>
                <a:cs typeface="Arial"/>
              </a:rPr>
              <a:t>Provide</a:t>
            </a:r>
            <a:r>
              <a:rPr sz="1697" b="1" kern="0" spc="-88" dirty="0">
                <a:solidFill>
                  <a:sysClr val="windowText" lastClr="000000"/>
                </a:solidFill>
                <a:latin typeface="Arial"/>
                <a:cs typeface="Arial"/>
              </a:rPr>
              <a:t> </a:t>
            </a:r>
            <a:r>
              <a:rPr sz="1697" b="1" kern="0" spc="-69" dirty="0">
                <a:solidFill>
                  <a:sysClr val="windowText" lastClr="000000"/>
                </a:solidFill>
                <a:latin typeface="Arial"/>
                <a:cs typeface="Arial"/>
              </a:rPr>
              <a:t>economic</a:t>
            </a:r>
            <a:r>
              <a:rPr sz="1697" b="1" kern="0" spc="-118" dirty="0">
                <a:solidFill>
                  <a:sysClr val="windowText" lastClr="000000"/>
                </a:solidFill>
                <a:latin typeface="Arial"/>
                <a:cs typeface="Arial"/>
              </a:rPr>
              <a:t> </a:t>
            </a:r>
            <a:r>
              <a:rPr sz="1697" b="1" kern="0" spc="-15" dirty="0">
                <a:solidFill>
                  <a:sysClr val="windowText" lastClr="000000"/>
                </a:solidFill>
                <a:latin typeface="Arial"/>
                <a:cs typeface="Arial"/>
              </a:rPr>
              <a:t>and </a:t>
            </a:r>
            <a:r>
              <a:rPr sz="1697" b="1" kern="0" spc="-36" dirty="0">
                <a:solidFill>
                  <a:sysClr val="windowText" lastClr="000000"/>
                </a:solidFill>
                <a:latin typeface="Arial"/>
                <a:cs typeface="Arial"/>
              </a:rPr>
              <a:t>financial</a:t>
            </a:r>
            <a:r>
              <a:rPr sz="1697" b="1" kern="0" spc="-73" dirty="0">
                <a:solidFill>
                  <a:sysClr val="windowText" lastClr="000000"/>
                </a:solidFill>
                <a:latin typeface="Arial"/>
                <a:cs typeface="Arial"/>
              </a:rPr>
              <a:t> </a:t>
            </a:r>
            <a:r>
              <a:rPr sz="1697" b="1" kern="0" spc="-33" dirty="0">
                <a:solidFill>
                  <a:sysClr val="windowText" lastClr="000000"/>
                </a:solidFill>
                <a:latin typeface="Arial"/>
                <a:cs typeface="Arial"/>
              </a:rPr>
              <a:t>independence</a:t>
            </a:r>
            <a:endParaRPr sz="1697" kern="0">
              <a:solidFill>
                <a:sysClr val="windowText" lastClr="000000"/>
              </a:solidFill>
              <a:latin typeface="Arial"/>
              <a:cs typeface="Arial"/>
            </a:endParaRPr>
          </a:p>
        </p:txBody>
      </p:sp>
      <p:sp>
        <p:nvSpPr>
          <p:cNvPr id="7" name="object 7"/>
          <p:cNvSpPr txBox="1"/>
          <p:nvPr/>
        </p:nvSpPr>
        <p:spPr>
          <a:xfrm>
            <a:off x="9350448" y="5183755"/>
            <a:ext cx="2372206" cy="519956"/>
          </a:xfrm>
          <a:prstGeom prst="rect">
            <a:avLst/>
          </a:prstGeom>
        </p:spPr>
        <p:txBody>
          <a:bodyPr vert="horz" wrap="square" lIns="0" tIns="32327" rIns="0" bIns="0" rtlCol="0">
            <a:spAutoFit/>
          </a:bodyPr>
          <a:lstStyle/>
          <a:p>
            <a:pPr marL="7697" marR="3079" defTabSz="554218">
              <a:lnSpc>
                <a:spcPts val="1879"/>
              </a:lnSpc>
              <a:spcBef>
                <a:spcPts val="255"/>
              </a:spcBef>
            </a:pPr>
            <a:r>
              <a:rPr sz="1697" b="1" kern="0" spc="-18" dirty="0">
                <a:solidFill>
                  <a:sysClr val="windowText" lastClr="000000"/>
                </a:solidFill>
                <a:latin typeface="Arial"/>
                <a:cs typeface="Arial"/>
              </a:rPr>
              <a:t>Help</a:t>
            </a:r>
            <a:r>
              <a:rPr sz="1697" b="1" kern="0" spc="-69" dirty="0">
                <a:solidFill>
                  <a:sysClr val="windowText" lastClr="000000"/>
                </a:solidFill>
                <a:latin typeface="Arial"/>
                <a:cs typeface="Arial"/>
              </a:rPr>
              <a:t> </a:t>
            </a:r>
            <a:r>
              <a:rPr sz="1697" b="1" kern="0" spc="-73" dirty="0">
                <a:solidFill>
                  <a:sysClr val="windowText" lastClr="000000"/>
                </a:solidFill>
                <a:latin typeface="Arial"/>
                <a:cs typeface="Arial"/>
              </a:rPr>
              <a:t>individuals</a:t>
            </a:r>
            <a:r>
              <a:rPr sz="1697" b="1" kern="0" spc="-121" dirty="0">
                <a:solidFill>
                  <a:sysClr val="windowText" lastClr="000000"/>
                </a:solidFill>
                <a:latin typeface="Arial"/>
                <a:cs typeface="Arial"/>
              </a:rPr>
              <a:t> </a:t>
            </a:r>
            <a:r>
              <a:rPr sz="1697" b="1" kern="0" spc="-24" dirty="0">
                <a:solidFill>
                  <a:sysClr val="windowText" lastClr="000000"/>
                </a:solidFill>
                <a:latin typeface="Arial"/>
                <a:cs typeface="Arial"/>
              </a:rPr>
              <a:t>achieve </a:t>
            </a:r>
            <a:r>
              <a:rPr sz="1697" b="1" kern="0" spc="-48" dirty="0">
                <a:solidFill>
                  <a:sysClr val="windowText" lastClr="000000"/>
                </a:solidFill>
                <a:latin typeface="Arial"/>
                <a:cs typeface="Arial"/>
              </a:rPr>
              <a:t>self</a:t>
            </a:r>
            <a:r>
              <a:rPr sz="1697" b="1" kern="0" spc="-118" dirty="0">
                <a:solidFill>
                  <a:sysClr val="windowText" lastClr="000000"/>
                </a:solidFill>
                <a:latin typeface="Arial"/>
                <a:cs typeface="Arial"/>
              </a:rPr>
              <a:t> </a:t>
            </a:r>
            <a:r>
              <a:rPr sz="1697" b="1" kern="0" spc="-6" dirty="0">
                <a:solidFill>
                  <a:sysClr val="windowText" lastClr="000000"/>
                </a:solidFill>
                <a:latin typeface="Arial"/>
                <a:cs typeface="Arial"/>
              </a:rPr>
              <a:t>determination</a:t>
            </a:r>
            <a:endParaRPr sz="1697" kern="0">
              <a:solidFill>
                <a:sysClr val="windowText" lastClr="000000"/>
              </a:solidFill>
              <a:latin typeface="Arial"/>
              <a:cs typeface="Arial"/>
            </a:endParaRPr>
          </a:p>
        </p:txBody>
      </p:sp>
      <p:pic>
        <p:nvPicPr>
          <p:cNvPr id="8" name="object 8"/>
          <p:cNvPicPr/>
          <p:nvPr/>
        </p:nvPicPr>
        <p:blipFill>
          <a:blip r:embed="rId3" cstate="print"/>
          <a:stretch>
            <a:fillRect/>
          </a:stretch>
        </p:blipFill>
        <p:spPr>
          <a:xfrm>
            <a:off x="3848" y="514509"/>
            <a:ext cx="12184302" cy="1555779"/>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849" y="980883"/>
            <a:ext cx="12184303" cy="5872787"/>
          </a:xfrm>
          <a:prstGeom prst="rect">
            <a:avLst/>
          </a:prstGeom>
        </p:spPr>
      </p:pic>
      <p:sp>
        <p:nvSpPr>
          <p:cNvPr id="3" name="object 3"/>
          <p:cNvSpPr txBox="1">
            <a:spLocks noGrp="1"/>
          </p:cNvSpPr>
          <p:nvPr>
            <p:ph type="title"/>
          </p:nvPr>
        </p:nvSpPr>
        <p:spPr>
          <a:xfrm>
            <a:off x="307059" y="109343"/>
            <a:ext cx="5518013" cy="899397"/>
          </a:xfrm>
          <a:prstGeom prst="rect">
            <a:avLst/>
          </a:prstGeom>
        </p:spPr>
        <p:txBody>
          <a:bodyPr vert="horz" wrap="square" lIns="0" tIns="161020" rIns="0" bIns="0" rtlCol="0">
            <a:spAutoFit/>
          </a:bodyPr>
          <a:lstStyle/>
          <a:p>
            <a:pPr marL="7697">
              <a:spcBef>
                <a:spcPts val="61"/>
              </a:spcBef>
            </a:pPr>
            <a:r>
              <a:rPr dirty="0"/>
              <a:t>Our</a:t>
            </a:r>
            <a:r>
              <a:rPr spc="-288" dirty="0"/>
              <a:t> </a:t>
            </a:r>
            <a:r>
              <a:rPr spc="91" dirty="0"/>
              <a:t>team</a:t>
            </a:r>
          </a:p>
        </p:txBody>
      </p:sp>
      <p:sp>
        <p:nvSpPr>
          <p:cNvPr id="4" name="object 4"/>
          <p:cNvSpPr txBox="1"/>
          <p:nvPr/>
        </p:nvSpPr>
        <p:spPr>
          <a:xfrm>
            <a:off x="3483325" y="5174518"/>
            <a:ext cx="2260985" cy="268934"/>
          </a:xfrm>
          <a:prstGeom prst="rect">
            <a:avLst/>
          </a:prstGeom>
        </p:spPr>
        <p:txBody>
          <a:bodyPr vert="horz" wrap="square" lIns="0" tIns="7697" rIns="0" bIns="0" rtlCol="0">
            <a:spAutoFit/>
          </a:bodyPr>
          <a:lstStyle/>
          <a:p>
            <a:pPr marL="7697" defTabSz="554218">
              <a:spcBef>
                <a:spcPts val="61"/>
              </a:spcBef>
            </a:pPr>
            <a:r>
              <a:rPr sz="1697" b="1" kern="0" spc="85" dirty="0">
                <a:solidFill>
                  <a:sysClr val="windowText" lastClr="000000"/>
                </a:solidFill>
                <a:latin typeface="Arial"/>
                <a:cs typeface="Arial"/>
              </a:rPr>
              <a:t>97</a:t>
            </a:r>
            <a:r>
              <a:rPr sz="1697" b="1" kern="0" spc="112" dirty="0">
                <a:solidFill>
                  <a:sysClr val="windowText" lastClr="000000"/>
                </a:solidFill>
                <a:latin typeface="Arial"/>
                <a:cs typeface="Arial"/>
              </a:rPr>
              <a:t> </a:t>
            </a:r>
            <a:r>
              <a:rPr sz="1697" b="1" kern="0" spc="-45" dirty="0">
                <a:solidFill>
                  <a:sysClr val="windowText" lastClr="000000"/>
                </a:solidFill>
                <a:latin typeface="Arial"/>
                <a:cs typeface="Arial"/>
              </a:rPr>
              <a:t>full</a:t>
            </a:r>
            <a:r>
              <a:rPr sz="1697" b="1" kern="0" spc="-133" dirty="0">
                <a:solidFill>
                  <a:sysClr val="windowText" lastClr="000000"/>
                </a:solidFill>
                <a:latin typeface="Arial"/>
                <a:cs typeface="Arial"/>
              </a:rPr>
              <a:t> </a:t>
            </a:r>
            <a:r>
              <a:rPr sz="1697" b="1" kern="0" spc="-6" dirty="0">
                <a:solidFill>
                  <a:sysClr val="windowText" lastClr="000000"/>
                </a:solidFill>
                <a:latin typeface="Arial"/>
                <a:cs typeface="Arial"/>
              </a:rPr>
              <a:t>time</a:t>
            </a:r>
            <a:r>
              <a:rPr sz="1697" b="1" kern="0" spc="-85" dirty="0">
                <a:solidFill>
                  <a:sysClr val="windowText" lastClr="000000"/>
                </a:solidFill>
                <a:latin typeface="Arial"/>
                <a:cs typeface="Arial"/>
              </a:rPr>
              <a:t> </a:t>
            </a:r>
            <a:r>
              <a:rPr sz="1697" b="1" kern="0" spc="-36" dirty="0">
                <a:solidFill>
                  <a:sysClr val="windowText" lastClr="000000"/>
                </a:solidFill>
                <a:latin typeface="Arial"/>
                <a:cs typeface="Arial"/>
              </a:rPr>
              <a:t>employees</a:t>
            </a:r>
            <a:endParaRPr sz="1697" kern="0">
              <a:solidFill>
                <a:sysClr val="windowText" lastClr="000000"/>
              </a:solidFill>
              <a:latin typeface="Arial"/>
              <a:cs typeface="Arial"/>
            </a:endParaRPr>
          </a:p>
        </p:txBody>
      </p:sp>
      <p:sp>
        <p:nvSpPr>
          <p:cNvPr id="5" name="object 5"/>
          <p:cNvSpPr txBox="1"/>
          <p:nvPr/>
        </p:nvSpPr>
        <p:spPr>
          <a:xfrm>
            <a:off x="6481140" y="5183755"/>
            <a:ext cx="2161694" cy="519956"/>
          </a:xfrm>
          <a:prstGeom prst="rect">
            <a:avLst/>
          </a:prstGeom>
        </p:spPr>
        <p:txBody>
          <a:bodyPr vert="horz" wrap="square" lIns="0" tIns="32327" rIns="0" bIns="0" rtlCol="0">
            <a:spAutoFit/>
          </a:bodyPr>
          <a:lstStyle/>
          <a:p>
            <a:pPr marL="7697" marR="3079" defTabSz="554218">
              <a:lnSpc>
                <a:spcPts val="1879"/>
              </a:lnSpc>
              <a:spcBef>
                <a:spcPts val="255"/>
              </a:spcBef>
            </a:pPr>
            <a:r>
              <a:rPr sz="1697" b="1" kern="0" spc="85" dirty="0">
                <a:solidFill>
                  <a:sysClr val="windowText" lastClr="000000"/>
                </a:solidFill>
                <a:latin typeface="Arial"/>
                <a:cs typeface="Arial"/>
              </a:rPr>
              <a:t>55</a:t>
            </a:r>
            <a:r>
              <a:rPr sz="1697" b="1" kern="0" spc="121" dirty="0">
                <a:solidFill>
                  <a:sysClr val="windowText" lastClr="000000"/>
                </a:solidFill>
                <a:latin typeface="Arial"/>
                <a:cs typeface="Arial"/>
              </a:rPr>
              <a:t> </a:t>
            </a:r>
            <a:r>
              <a:rPr sz="1697" b="1" kern="0" spc="-45" dirty="0">
                <a:solidFill>
                  <a:sysClr val="windowText" lastClr="000000"/>
                </a:solidFill>
                <a:latin typeface="Arial"/>
                <a:cs typeface="Arial"/>
              </a:rPr>
              <a:t>full</a:t>
            </a:r>
            <a:r>
              <a:rPr sz="1697" b="1" kern="0" spc="-124" dirty="0">
                <a:solidFill>
                  <a:sysClr val="windowText" lastClr="000000"/>
                </a:solidFill>
                <a:latin typeface="Arial"/>
                <a:cs typeface="Arial"/>
              </a:rPr>
              <a:t> </a:t>
            </a:r>
            <a:r>
              <a:rPr sz="1697" b="1" kern="0" spc="-12" dirty="0">
                <a:solidFill>
                  <a:sysClr val="windowText" lastClr="000000"/>
                </a:solidFill>
                <a:latin typeface="Arial"/>
                <a:cs typeface="Arial"/>
              </a:rPr>
              <a:t>time </a:t>
            </a:r>
            <a:r>
              <a:rPr sz="1697" b="1" kern="0" spc="-30" dirty="0">
                <a:solidFill>
                  <a:sysClr val="windowText" lastClr="000000"/>
                </a:solidFill>
                <a:latin typeface="Arial"/>
                <a:cs typeface="Arial"/>
              </a:rPr>
              <a:t>Aboriginal</a:t>
            </a:r>
            <a:r>
              <a:rPr sz="1697" b="1" kern="0" spc="-67" dirty="0">
                <a:solidFill>
                  <a:sysClr val="windowText" lastClr="000000"/>
                </a:solidFill>
                <a:latin typeface="Arial"/>
                <a:cs typeface="Arial"/>
              </a:rPr>
              <a:t> </a:t>
            </a:r>
            <a:r>
              <a:rPr sz="1697" b="1" kern="0" spc="-48" dirty="0">
                <a:solidFill>
                  <a:sysClr val="windowText" lastClr="000000"/>
                </a:solidFill>
                <a:latin typeface="Arial"/>
                <a:cs typeface="Arial"/>
              </a:rPr>
              <a:t>employees</a:t>
            </a:r>
            <a:endParaRPr sz="1697" kern="0">
              <a:solidFill>
                <a:sysClr val="windowText" lastClr="000000"/>
              </a:solidFill>
              <a:latin typeface="Arial"/>
              <a:cs typeface="Arial"/>
            </a:endParaRPr>
          </a:p>
        </p:txBody>
      </p:sp>
      <p:sp>
        <p:nvSpPr>
          <p:cNvPr id="6" name="object 6"/>
          <p:cNvSpPr txBox="1"/>
          <p:nvPr/>
        </p:nvSpPr>
        <p:spPr>
          <a:xfrm>
            <a:off x="9350571" y="5183755"/>
            <a:ext cx="1919624" cy="519956"/>
          </a:xfrm>
          <a:prstGeom prst="rect">
            <a:avLst/>
          </a:prstGeom>
        </p:spPr>
        <p:txBody>
          <a:bodyPr vert="horz" wrap="square" lIns="0" tIns="32327" rIns="0" bIns="0" rtlCol="0">
            <a:spAutoFit/>
          </a:bodyPr>
          <a:lstStyle/>
          <a:p>
            <a:pPr marL="7697" marR="3079" defTabSz="554218">
              <a:lnSpc>
                <a:spcPts val="1879"/>
              </a:lnSpc>
              <a:spcBef>
                <a:spcPts val="255"/>
              </a:spcBef>
            </a:pPr>
            <a:r>
              <a:rPr sz="1697" b="1" kern="0" spc="-33" dirty="0">
                <a:solidFill>
                  <a:sysClr val="windowText" lastClr="000000"/>
                </a:solidFill>
                <a:latin typeface="Arial"/>
                <a:cs typeface="Arial"/>
              </a:rPr>
              <a:t>Strong</a:t>
            </a:r>
            <a:r>
              <a:rPr sz="1697" b="1" kern="0" spc="-97" dirty="0">
                <a:solidFill>
                  <a:sysClr val="windowText" lastClr="000000"/>
                </a:solidFill>
                <a:latin typeface="Arial"/>
                <a:cs typeface="Arial"/>
              </a:rPr>
              <a:t> </a:t>
            </a:r>
            <a:r>
              <a:rPr sz="1697" b="1" kern="0" spc="-33" dirty="0">
                <a:solidFill>
                  <a:sysClr val="windowText" lastClr="000000"/>
                </a:solidFill>
                <a:latin typeface="Arial"/>
                <a:cs typeface="Arial"/>
              </a:rPr>
              <a:t>engineering </a:t>
            </a:r>
            <a:r>
              <a:rPr sz="1697" b="1" kern="0" spc="-12" dirty="0">
                <a:solidFill>
                  <a:sysClr val="windowText" lastClr="000000"/>
                </a:solidFill>
                <a:latin typeface="Arial"/>
                <a:cs typeface="Arial"/>
              </a:rPr>
              <a:t>and</a:t>
            </a:r>
            <a:r>
              <a:rPr sz="1697" b="1" kern="0" spc="-100" dirty="0">
                <a:solidFill>
                  <a:sysClr val="windowText" lastClr="000000"/>
                </a:solidFill>
                <a:latin typeface="Arial"/>
                <a:cs typeface="Arial"/>
              </a:rPr>
              <a:t> </a:t>
            </a:r>
            <a:r>
              <a:rPr sz="1697" b="1" kern="0" spc="-6" dirty="0">
                <a:solidFill>
                  <a:sysClr val="windowText" lastClr="000000"/>
                </a:solidFill>
                <a:latin typeface="Arial"/>
                <a:cs typeface="Arial"/>
              </a:rPr>
              <a:t>management</a:t>
            </a:r>
            <a:endParaRPr sz="1697" kern="0">
              <a:solidFill>
                <a:sysClr val="windowText" lastClr="000000"/>
              </a:solidFill>
              <a:latin typeface="Arial"/>
              <a:cs typeface="Arial"/>
            </a:endParaRPr>
          </a:p>
        </p:txBody>
      </p:sp>
      <p:sp>
        <p:nvSpPr>
          <p:cNvPr id="7" name="object 7"/>
          <p:cNvSpPr txBox="1"/>
          <p:nvPr/>
        </p:nvSpPr>
        <p:spPr>
          <a:xfrm>
            <a:off x="503946" y="2701021"/>
            <a:ext cx="2253288" cy="2149896"/>
          </a:xfrm>
          <a:prstGeom prst="rect">
            <a:avLst/>
          </a:prstGeom>
        </p:spPr>
        <p:txBody>
          <a:bodyPr vert="horz" wrap="square" lIns="0" tIns="1155" rIns="0" bIns="0" rtlCol="0">
            <a:spAutoFit/>
          </a:bodyPr>
          <a:lstStyle/>
          <a:p>
            <a:pPr marL="7697" marR="3079" defTabSz="554218">
              <a:lnSpc>
                <a:spcPct val="102499"/>
              </a:lnSpc>
              <a:spcBef>
                <a:spcPts val="9"/>
              </a:spcBef>
            </a:pPr>
            <a:r>
              <a:rPr sz="1697" kern="0" dirty="0">
                <a:solidFill>
                  <a:sysClr val="windowText" lastClr="000000"/>
                </a:solidFill>
                <a:latin typeface="Arial"/>
                <a:cs typeface="Arial"/>
              </a:rPr>
              <a:t>Our</a:t>
            </a:r>
            <a:r>
              <a:rPr sz="1697" kern="0" spc="-45" dirty="0">
                <a:solidFill>
                  <a:sysClr val="windowText" lastClr="000000"/>
                </a:solidFill>
                <a:latin typeface="Arial"/>
                <a:cs typeface="Arial"/>
              </a:rPr>
              <a:t> </a:t>
            </a:r>
            <a:r>
              <a:rPr sz="1697" kern="0" spc="45" dirty="0">
                <a:solidFill>
                  <a:sysClr val="windowText" lastClr="000000"/>
                </a:solidFill>
                <a:latin typeface="Arial"/>
                <a:cs typeface="Arial"/>
              </a:rPr>
              <a:t>team</a:t>
            </a:r>
            <a:r>
              <a:rPr sz="1697" kern="0" spc="39" dirty="0">
                <a:solidFill>
                  <a:sysClr val="windowText" lastClr="000000"/>
                </a:solidFill>
                <a:latin typeface="Arial"/>
                <a:cs typeface="Arial"/>
              </a:rPr>
              <a:t> </a:t>
            </a:r>
            <a:r>
              <a:rPr sz="1697" kern="0" dirty="0">
                <a:solidFill>
                  <a:sysClr val="windowText" lastClr="000000"/>
                </a:solidFill>
                <a:latin typeface="Arial"/>
                <a:cs typeface="Arial"/>
              </a:rPr>
              <a:t>are </a:t>
            </a:r>
            <a:r>
              <a:rPr sz="1697" kern="0" spc="-30" dirty="0">
                <a:solidFill>
                  <a:sysClr val="windowText" lastClr="000000"/>
                </a:solidFill>
                <a:latin typeface="Arial"/>
                <a:cs typeface="Arial"/>
              </a:rPr>
              <a:t>skilled</a:t>
            </a:r>
            <a:r>
              <a:rPr sz="1697" kern="0" spc="-73" dirty="0">
                <a:solidFill>
                  <a:sysClr val="windowText" lastClr="000000"/>
                </a:solidFill>
                <a:latin typeface="Arial"/>
                <a:cs typeface="Arial"/>
              </a:rPr>
              <a:t> </a:t>
            </a:r>
            <a:r>
              <a:rPr sz="1697" kern="0" spc="-15" dirty="0">
                <a:solidFill>
                  <a:sysClr val="windowText" lastClr="000000"/>
                </a:solidFill>
                <a:latin typeface="Arial"/>
                <a:cs typeface="Arial"/>
              </a:rPr>
              <a:t>in </a:t>
            </a:r>
            <a:r>
              <a:rPr sz="1697" kern="0" dirty="0">
                <a:solidFill>
                  <a:sysClr val="windowText" lastClr="000000"/>
                </a:solidFill>
                <a:latin typeface="Arial"/>
                <a:cs typeface="Arial"/>
              </a:rPr>
              <a:t>a</a:t>
            </a:r>
            <a:r>
              <a:rPr sz="1697" kern="0" spc="21" dirty="0">
                <a:solidFill>
                  <a:sysClr val="windowText" lastClr="000000"/>
                </a:solidFill>
                <a:latin typeface="Arial"/>
                <a:cs typeface="Arial"/>
              </a:rPr>
              <a:t> </a:t>
            </a:r>
            <a:r>
              <a:rPr sz="1697" kern="0" spc="33" dirty="0">
                <a:solidFill>
                  <a:sysClr val="windowText" lastClr="000000"/>
                </a:solidFill>
                <a:latin typeface="Arial"/>
                <a:cs typeface="Arial"/>
              </a:rPr>
              <a:t>range</a:t>
            </a:r>
            <a:r>
              <a:rPr sz="1697" kern="0" spc="-12" dirty="0">
                <a:solidFill>
                  <a:sysClr val="windowText" lastClr="000000"/>
                </a:solidFill>
                <a:latin typeface="Arial"/>
                <a:cs typeface="Arial"/>
              </a:rPr>
              <a:t> </a:t>
            </a:r>
            <a:r>
              <a:rPr sz="1697" kern="0" dirty="0">
                <a:solidFill>
                  <a:sysClr val="windowText" lastClr="000000"/>
                </a:solidFill>
                <a:latin typeface="Arial"/>
                <a:cs typeface="Arial"/>
              </a:rPr>
              <a:t>of</a:t>
            </a:r>
            <a:r>
              <a:rPr sz="1697" kern="0" spc="-21" dirty="0">
                <a:solidFill>
                  <a:sysClr val="windowText" lastClr="000000"/>
                </a:solidFill>
                <a:latin typeface="Arial"/>
                <a:cs typeface="Arial"/>
              </a:rPr>
              <a:t> </a:t>
            </a:r>
            <a:r>
              <a:rPr sz="1697" kern="0" spc="-6" dirty="0">
                <a:solidFill>
                  <a:sysClr val="windowText" lastClr="000000"/>
                </a:solidFill>
                <a:latin typeface="Arial"/>
                <a:cs typeface="Arial"/>
              </a:rPr>
              <a:t>construction </a:t>
            </a:r>
            <a:r>
              <a:rPr sz="1697" kern="0" dirty="0">
                <a:solidFill>
                  <a:sysClr val="windowText" lastClr="000000"/>
                </a:solidFill>
                <a:latin typeface="Arial"/>
                <a:cs typeface="Arial"/>
              </a:rPr>
              <a:t>trades,</a:t>
            </a:r>
            <a:r>
              <a:rPr sz="1697" kern="0" spc="-6" dirty="0">
                <a:solidFill>
                  <a:sysClr val="windowText" lastClr="000000"/>
                </a:solidFill>
                <a:latin typeface="Arial"/>
                <a:cs typeface="Arial"/>
              </a:rPr>
              <a:t> </a:t>
            </a:r>
            <a:r>
              <a:rPr sz="1697" kern="0" spc="33" dirty="0">
                <a:solidFill>
                  <a:sysClr val="windowText" lastClr="000000"/>
                </a:solidFill>
                <a:latin typeface="Arial"/>
                <a:cs typeface="Arial"/>
              </a:rPr>
              <a:t>from</a:t>
            </a:r>
            <a:r>
              <a:rPr sz="1697" kern="0" spc="69" dirty="0">
                <a:solidFill>
                  <a:sysClr val="windowText" lastClr="000000"/>
                </a:solidFill>
                <a:latin typeface="Arial"/>
                <a:cs typeface="Arial"/>
              </a:rPr>
              <a:t> </a:t>
            </a:r>
            <a:r>
              <a:rPr sz="1697" b="1" kern="0" spc="-6" dirty="0">
                <a:solidFill>
                  <a:sysClr val="windowText" lastClr="000000"/>
                </a:solidFill>
                <a:latin typeface="Arial"/>
                <a:cs typeface="Arial"/>
              </a:rPr>
              <a:t>operation</a:t>
            </a:r>
            <a:endParaRPr sz="1697" kern="0">
              <a:solidFill>
                <a:sysClr val="windowText" lastClr="000000"/>
              </a:solidFill>
              <a:latin typeface="Arial"/>
              <a:cs typeface="Arial"/>
            </a:endParaRPr>
          </a:p>
          <a:p>
            <a:pPr marL="7697" marR="157028" defTabSz="554218">
              <a:lnSpc>
                <a:spcPct val="101400"/>
              </a:lnSpc>
              <a:spcBef>
                <a:spcPts val="58"/>
              </a:spcBef>
            </a:pPr>
            <a:r>
              <a:rPr sz="1697" b="1" kern="0" spc="-12" dirty="0">
                <a:solidFill>
                  <a:sysClr val="windowText" lastClr="000000"/>
                </a:solidFill>
                <a:latin typeface="Arial"/>
                <a:cs typeface="Arial"/>
              </a:rPr>
              <a:t>of</a:t>
            </a:r>
            <a:r>
              <a:rPr sz="1697" b="1" kern="0" spc="-97" dirty="0">
                <a:solidFill>
                  <a:sysClr val="windowText" lastClr="000000"/>
                </a:solidFill>
                <a:latin typeface="Arial"/>
                <a:cs typeface="Arial"/>
              </a:rPr>
              <a:t> </a:t>
            </a:r>
            <a:r>
              <a:rPr sz="1697" b="1" kern="0" spc="-48" dirty="0">
                <a:solidFill>
                  <a:sysClr val="windowText" lastClr="000000"/>
                </a:solidFill>
                <a:latin typeface="Arial"/>
                <a:cs typeface="Arial"/>
              </a:rPr>
              <a:t>complex</a:t>
            </a:r>
            <a:r>
              <a:rPr sz="1697" b="1" kern="0" spc="-130" dirty="0">
                <a:solidFill>
                  <a:sysClr val="windowText" lastClr="000000"/>
                </a:solidFill>
                <a:latin typeface="Arial"/>
                <a:cs typeface="Arial"/>
              </a:rPr>
              <a:t> </a:t>
            </a:r>
            <a:r>
              <a:rPr sz="1697" b="1" kern="0" dirty="0">
                <a:solidFill>
                  <a:sysClr val="windowText" lastClr="000000"/>
                </a:solidFill>
                <a:latin typeface="Arial"/>
                <a:cs typeface="Arial"/>
              </a:rPr>
              <a:t>plant</a:t>
            </a:r>
            <a:r>
              <a:rPr sz="1697" b="1" kern="0" spc="-82" dirty="0">
                <a:solidFill>
                  <a:sysClr val="windowText" lastClr="000000"/>
                </a:solidFill>
                <a:latin typeface="Arial"/>
                <a:cs typeface="Arial"/>
              </a:rPr>
              <a:t> </a:t>
            </a:r>
            <a:r>
              <a:rPr sz="1697" kern="0" spc="33" dirty="0">
                <a:solidFill>
                  <a:sysClr val="windowText" lastClr="000000"/>
                </a:solidFill>
                <a:latin typeface="Arial"/>
                <a:cs typeface="Arial"/>
              </a:rPr>
              <a:t>and </a:t>
            </a:r>
            <a:r>
              <a:rPr sz="1697" kern="0" dirty="0">
                <a:solidFill>
                  <a:sysClr val="windowText" lastClr="000000"/>
                </a:solidFill>
                <a:latin typeface="Arial"/>
                <a:cs typeface="Arial"/>
              </a:rPr>
              <a:t>general</a:t>
            </a:r>
            <a:r>
              <a:rPr sz="1697" kern="0" spc="9" dirty="0">
                <a:solidFill>
                  <a:sysClr val="windowText" lastClr="000000"/>
                </a:solidFill>
                <a:latin typeface="Arial"/>
                <a:cs typeface="Arial"/>
              </a:rPr>
              <a:t> </a:t>
            </a:r>
            <a:r>
              <a:rPr sz="1697" b="1" kern="0" spc="-69" dirty="0">
                <a:solidFill>
                  <a:sysClr val="windowText" lastClr="000000"/>
                </a:solidFill>
                <a:latin typeface="Arial"/>
                <a:cs typeface="Arial"/>
              </a:rPr>
              <a:t>civil</a:t>
            </a:r>
            <a:r>
              <a:rPr sz="1697" b="1" kern="0" spc="-85" dirty="0">
                <a:solidFill>
                  <a:sysClr val="windowText" lastClr="000000"/>
                </a:solidFill>
                <a:latin typeface="Arial"/>
                <a:cs typeface="Arial"/>
              </a:rPr>
              <a:t> </a:t>
            </a:r>
            <a:r>
              <a:rPr sz="1697" b="1" kern="0" spc="-12" dirty="0">
                <a:solidFill>
                  <a:sysClr val="windowText" lastClr="000000"/>
                </a:solidFill>
                <a:latin typeface="Arial"/>
                <a:cs typeface="Arial"/>
              </a:rPr>
              <a:t>works</a:t>
            </a:r>
            <a:endParaRPr sz="1697" kern="0">
              <a:solidFill>
                <a:sysClr val="windowText" lastClr="000000"/>
              </a:solidFill>
              <a:latin typeface="Arial"/>
              <a:cs typeface="Arial"/>
            </a:endParaRPr>
          </a:p>
          <a:p>
            <a:pPr marL="7697" marR="192052" defTabSz="554218">
              <a:lnSpc>
                <a:spcPct val="103899"/>
              </a:lnSpc>
              <a:spcBef>
                <a:spcPts val="67"/>
              </a:spcBef>
            </a:pPr>
            <a:r>
              <a:rPr sz="1697" kern="0" spc="30" dirty="0">
                <a:solidFill>
                  <a:sysClr val="windowText" lastClr="000000"/>
                </a:solidFill>
                <a:latin typeface="Arial"/>
                <a:cs typeface="Arial"/>
              </a:rPr>
              <a:t>to</a:t>
            </a:r>
            <a:r>
              <a:rPr sz="1697" kern="0" spc="15" dirty="0">
                <a:solidFill>
                  <a:sysClr val="windowText" lastClr="000000"/>
                </a:solidFill>
                <a:latin typeface="Arial"/>
                <a:cs typeface="Arial"/>
              </a:rPr>
              <a:t> </a:t>
            </a:r>
            <a:r>
              <a:rPr sz="1697" kern="0" dirty="0">
                <a:solidFill>
                  <a:sysClr val="windowText" lastClr="000000"/>
                </a:solidFill>
                <a:latin typeface="Arial"/>
                <a:cs typeface="Arial"/>
              </a:rPr>
              <a:t>specialist</a:t>
            </a:r>
            <a:r>
              <a:rPr sz="1697" kern="0" spc="-85" dirty="0">
                <a:solidFill>
                  <a:sysClr val="windowText" lastClr="000000"/>
                </a:solidFill>
                <a:latin typeface="Arial"/>
                <a:cs typeface="Arial"/>
              </a:rPr>
              <a:t> </a:t>
            </a:r>
            <a:r>
              <a:rPr sz="1697" kern="0" spc="-64" dirty="0">
                <a:solidFill>
                  <a:sysClr val="windowText" lastClr="000000"/>
                </a:solidFill>
                <a:latin typeface="Arial"/>
                <a:cs typeface="Arial"/>
              </a:rPr>
              <a:t>skills</a:t>
            </a:r>
            <a:r>
              <a:rPr sz="1697" kern="0" spc="-142" dirty="0">
                <a:solidFill>
                  <a:sysClr val="windowText" lastClr="000000"/>
                </a:solidFill>
                <a:latin typeface="Arial"/>
                <a:cs typeface="Arial"/>
              </a:rPr>
              <a:t> </a:t>
            </a:r>
            <a:r>
              <a:rPr sz="1697" kern="0" spc="-15" dirty="0">
                <a:solidFill>
                  <a:sysClr val="windowText" lastClr="000000"/>
                </a:solidFill>
                <a:latin typeface="Arial"/>
                <a:cs typeface="Arial"/>
              </a:rPr>
              <a:t>in </a:t>
            </a:r>
            <a:r>
              <a:rPr sz="1697" b="1" kern="0" spc="-27" dirty="0">
                <a:solidFill>
                  <a:sysClr val="windowText" lastClr="000000"/>
                </a:solidFill>
                <a:latin typeface="Arial"/>
                <a:cs typeface="Arial"/>
              </a:rPr>
              <a:t>capentry</a:t>
            </a:r>
            <a:r>
              <a:rPr sz="1697" kern="0" spc="-27" dirty="0">
                <a:solidFill>
                  <a:sysClr val="windowText" lastClr="000000"/>
                </a:solidFill>
                <a:latin typeface="Arial"/>
                <a:cs typeface="Arial"/>
              </a:rPr>
              <a:t>,</a:t>
            </a:r>
            <a:r>
              <a:rPr sz="1697" kern="0" spc="-67" dirty="0">
                <a:solidFill>
                  <a:sysClr val="windowText" lastClr="000000"/>
                </a:solidFill>
                <a:latin typeface="Arial"/>
                <a:cs typeface="Arial"/>
              </a:rPr>
              <a:t> </a:t>
            </a:r>
            <a:r>
              <a:rPr sz="1697" b="1" kern="0" spc="-33" dirty="0">
                <a:solidFill>
                  <a:sysClr val="windowText" lastClr="000000"/>
                </a:solidFill>
                <a:latin typeface="Arial"/>
                <a:cs typeface="Arial"/>
              </a:rPr>
              <a:t>concreting </a:t>
            </a:r>
            <a:r>
              <a:rPr sz="1697" kern="0" spc="39" dirty="0">
                <a:solidFill>
                  <a:sysClr val="windowText" lastClr="000000"/>
                </a:solidFill>
                <a:latin typeface="Arial"/>
                <a:cs typeface="Arial"/>
              </a:rPr>
              <a:t>and</a:t>
            </a:r>
            <a:r>
              <a:rPr sz="1697" kern="0" spc="-15" dirty="0">
                <a:solidFill>
                  <a:sysClr val="windowText" lastClr="000000"/>
                </a:solidFill>
                <a:latin typeface="Arial"/>
                <a:cs typeface="Arial"/>
              </a:rPr>
              <a:t> </a:t>
            </a:r>
            <a:r>
              <a:rPr sz="1697" kern="0" spc="-12" dirty="0">
                <a:solidFill>
                  <a:sysClr val="windowText" lastClr="000000"/>
                </a:solidFill>
                <a:latin typeface="Arial"/>
                <a:cs typeface="Arial"/>
              </a:rPr>
              <a:t>more.</a:t>
            </a:r>
            <a:endParaRPr sz="1697" kern="0">
              <a:solidFill>
                <a:sysClr val="windowText" lastClr="000000"/>
              </a:solidFill>
              <a:latin typeface="Arial"/>
              <a:cs typeface="Arial"/>
            </a:endParaRPr>
          </a:p>
        </p:txBody>
      </p:sp>
      <p:pic>
        <p:nvPicPr>
          <p:cNvPr id="8" name="object 8"/>
          <p:cNvPicPr/>
          <p:nvPr/>
        </p:nvPicPr>
        <p:blipFill>
          <a:blip r:embed="rId3" cstate="print"/>
          <a:stretch>
            <a:fillRect/>
          </a:stretch>
        </p:blipFill>
        <p:spPr>
          <a:xfrm>
            <a:off x="3848" y="514509"/>
            <a:ext cx="12184302" cy="1555779"/>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849" y="980883"/>
            <a:ext cx="12184303" cy="5872787"/>
          </a:xfrm>
          <a:prstGeom prst="rect">
            <a:avLst/>
          </a:prstGeom>
        </p:spPr>
      </p:pic>
      <p:sp>
        <p:nvSpPr>
          <p:cNvPr id="3" name="object 3"/>
          <p:cNvSpPr txBox="1">
            <a:spLocks noGrp="1"/>
          </p:cNvSpPr>
          <p:nvPr>
            <p:ph type="title"/>
          </p:nvPr>
        </p:nvSpPr>
        <p:spPr>
          <a:xfrm>
            <a:off x="307059" y="109343"/>
            <a:ext cx="5518013" cy="899397"/>
          </a:xfrm>
          <a:prstGeom prst="rect">
            <a:avLst/>
          </a:prstGeom>
        </p:spPr>
        <p:txBody>
          <a:bodyPr vert="horz" wrap="square" lIns="0" tIns="161020" rIns="0" bIns="0" rtlCol="0">
            <a:spAutoFit/>
          </a:bodyPr>
          <a:lstStyle/>
          <a:p>
            <a:pPr marL="7697">
              <a:spcBef>
                <a:spcPts val="61"/>
              </a:spcBef>
            </a:pPr>
            <a:r>
              <a:rPr dirty="0"/>
              <a:t>Our</a:t>
            </a:r>
            <a:r>
              <a:rPr spc="-188" dirty="0"/>
              <a:t> </a:t>
            </a:r>
            <a:r>
              <a:rPr dirty="0"/>
              <a:t>cultural</a:t>
            </a:r>
            <a:r>
              <a:rPr spc="-142" dirty="0"/>
              <a:t> </a:t>
            </a:r>
            <a:r>
              <a:rPr spc="45" dirty="0"/>
              <a:t>identity</a:t>
            </a:r>
          </a:p>
        </p:txBody>
      </p:sp>
      <p:pic>
        <p:nvPicPr>
          <p:cNvPr id="4" name="object 4"/>
          <p:cNvPicPr/>
          <p:nvPr/>
        </p:nvPicPr>
        <p:blipFill>
          <a:blip r:embed="rId3" cstate="print"/>
          <a:stretch>
            <a:fillRect/>
          </a:stretch>
        </p:blipFill>
        <p:spPr>
          <a:xfrm>
            <a:off x="3848" y="514509"/>
            <a:ext cx="12184302" cy="6339161"/>
          </a:xfrm>
          <a:prstGeom prst="rect">
            <a:avLst/>
          </a:prstGeom>
        </p:spPr>
      </p:pic>
      <p:sp>
        <p:nvSpPr>
          <p:cNvPr id="5" name="object 5"/>
          <p:cNvSpPr txBox="1"/>
          <p:nvPr/>
        </p:nvSpPr>
        <p:spPr>
          <a:xfrm>
            <a:off x="503445" y="2601268"/>
            <a:ext cx="3716097" cy="2497146"/>
          </a:xfrm>
          <a:prstGeom prst="rect">
            <a:avLst/>
          </a:prstGeom>
        </p:spPr>
        <p:txBody>
          <a:bodyPr vert="horz" wrap="square" lIns="0" tIns="125845" rIns="0" bIns="0" rtlCol="0">
            <a:spAutoFit/>
          </a:bodyPr>
          <a:lstStyle/>
          <a:p>
            <a:pPr marL="261329" indent="-253247" defTabSz="554218">
              <a:spcBef>
                <a:spcPts val="991"/>
              </a:spcBef>
              <a:buFontTx/>
              <a:buChar char="•"/>
              <a:tabLst>
                <a:tab pos="261329" algn="l"/>
              </a:tabLst>
            </a:pPr>
            <a:r>
              <a:rPr sz="1697" kern="0" spc="-24" dirty="0">
                <a:solidFill>
                  <a:srgbClr val="FFFFFF"/>
                </a:solidFill>
                <a:latin typeface="Arial"/>
                <a:cs typeface="Arial"/>
              </a:rPr>
              <a:t>Focus</a:t>
            </a:r>
            <a:r>
              <a:rPr sz="1697" kern="0" spc="-100" dirty="0">
                <a:solidFill>
                  <a:srgbClr val="FFFFFF"/>
                </a:solidFill>
                <a:latin typeface="Arial"/>
                <a:cs typeface="Arial"/>
              </a:rPr>
              <a:t> </a:t>
            </a:r>
            <a:r>
              <a:rPr sz="1697" kern="0" dirty="0">
                <a:solidFill>
                  <a:srgbClr val="FFFFFF"/>
                </a:solidFill>
                <a:latin typeface="Arial"/>
                <a:cs typeface="Arial"/>
              </a:rPr>
              <a:t>on</a:t>
            </a:r>
            <a:r>
              <a:rPr sz="1697" kern="0" spc="-58" dirty="0">
                <a:solidFill>
                  <a:srgbClr val="FFFFFF"/>
                </a:solidFill>
                <a:latin typeface="Arial"/>
                <a:cs typeface="Arial"/>
              </a:rPr>
              <a:t> </a:t>
            </a:r>
            <a:r>
              <a:rPr sz="1697" kern="0" spc="27" dirty="0">
                <a:solidFill>
                  <a:srgbClr val="FFFFFF"/>
                </a:solidFill>
                <a:latin typeface="Arial"/>
                <a:cs typeface="Arial"/>
              </a:rPr>
              <a:t>training</a:t>
            </a:r>
            <a:r>
              <a:rPr sz="1697" kern="0" spc="-21" dirty="0">
                <a:solidFill>
                  <a:srgbClr val="FFFFFF"/>
                </a:solidFill>
                <a:latin typeface="Arial"/>
                <a:cs typeface="Arial"/>
              </a:rPr>
              <a:t> </a:t>
            </a:r>
            <a:r>
              <a:rPr sz="1697" kern="0" spc="39" dirty="0">
                <a:solidFill>
                  <a:srgbClr val="FFFFFF"/>
                </a:solidFill>
                <a:latin typeface="Arial"/>
                <a:cs typeface="Arial"/>
              </a:rPr>
              <a:t>and</a:t>
            </a:r>
            <a:r>
              <a:rPr sz="1697" kern="0" spc="-3" dirty="0">
                <a:solidFill>
                  <a:srgbClr val="FFFFFF"/>
                </a:solidFill>
                <a:latin typeface="Arial"/>
                <a:cs typeface="Arial"/>
              </a:rPr>
              <a:t> </a:t>
            </a:r>
            <a:r>
              <a:rPr sz="1697" kern="0" spc="-6" dirty="0">
                <a:solidFill>
                  <a:srgbClr val="FFFFFF"/>
                </a:solidFill>
                <a:latin typeface="Arial"/>
                <a:cs typeface="Arial"/>
              </a:rPr>
              <a:t>development</a:t>
            </a:r>
            <a:endParaRPr sz="1697" kern="0">
              <a:solidFill>
                <a:sysClr val="windowText" lastClr="000000"/>
              </a:solidFill>
              <a:latin typeface="Arial"/>
              <a:cs typeface="Arial"/>
            </a:endParaRPr>
          </a:p>
          <a:p>
            <a:pPr marL="261714" marR="205907" indent="-254017" defTabSz="554218">
              <a:lnSpc>
                <a:spcPct val="104299"/>
              </a:lnSpc>
              <a:spcBef>
                <a:spcPts val="842"/>
              </a:spcBef>
              <a:buFontTx/>
              <a:buChar char="•"/>
              <a:tabLst>
                <a:tab pos="261714" algn="l"/>
              </a:tabLst>
            </a:pPr>
            <a:r>
              <a:rPr sz="1697" kern="0" dirty="0">
                <a:solidFill>
                  <a:srgbClr val="FFFFFF"/>
                </a:solidFill>
                <a:latin typeface="Arial"/>
                <a:cs typeface="Arial"/>
              </a:rPr>
              <a:t>Our</a:t>
            </a:r>
            <a:r>
              <a:rPr sz="1697" kern="0" spc="15" dirty="0">
                <a:solidFill>
                  <a:srgbClr val="FFFFFF"/>
                </a:solidFill>
                <a:latin typeface="Arial"/>
                <a:cs typeface="Arial"/>
              </a:rPr>
              <a:t> </a:t>
            </a:r>
            <a:r>
              <a:rPr sz="1697" kern="0" dirty="0">
                <a:solidFill>
                  <a:srgbClr val="FFFFFF"/>
                </a:solidFill>
                <a:latin typeface="Arial"/>
                <a:cs typeface="Arial"/>
              </a:rPr>
              <a:t>values reflect</a:t>
            </a:r>
            <a:r>
              <a:rPr sz="1697" kern="0" spc="12" dirty="0">
                <a:solidFill>
                  <a:srgbClr val="FFFFFF"/>
                </a:solidFill>
                <a:latin typeface="Arial"/>
                <a:cs typeface="Arial"/>
              </a:rPr>
              <a:t> </a:t>
            </a:r>
            <a:r>
              <a:rPr sz="1697" kern="0" dirty="0">
                <a:solidFill>
                  <a:srgbClr val="FFFFFF"/>
                </a:solidFill>
                <a:latin typeface="Arial"/>
                <a:cs typeface="Arial"/>
              </a:rPr>
              <a:t>our</a:t>
            </a:r>
            <a:r>
              <a:rPr sz="1697" kern="0" spc="15" dirty="0">
                <a:solidFill>
                  <a:srgbClr val="FFFFFF"/>
                </a:solidFill>
                <a:latin typeface="Arial"/>
                <a:cs typeface="Arial"/>
              </a:rPr>
              <a:t> </a:t>
            </a:r>
            <a:r>
              <a:rPr sz="1697" kern="0" dirty="0">
                <a:solidFill>
                  <a:srgbClr val="FFFFFF"/>
                </a:solidFill>
                <a:latin typeface="Arial"/>
                <a:cs typeface="Arial"/>
              </a:rPr>
              <a:t>people</a:t>
            </a:r>
            <a:r>
              <a:rPr sz="1697" kern="0" spc="21" dirty="0">
                <a:solidFill>
                  <a:srgbClr val="FFFFFF"/>
                </a:solidFill>
                <a:latin typeface="Arial"/>
                <a:cs typeface="Arial"/>
              </a:rPr>
              <a:t> </a:t>
            </a:r>
            <a:r>
              <a:rPr sz="1697" kern="0" spc="33" dirty="0">
                <a:solidFill>
                  <a:srgbClr val="FFFFFF"/>
                </a:solidFill>
                <a:latin typeface="Arial"/>
                <a:cs typeface="Arial"/>
              </a:rPr>
              <a:t>and the</a:t>
            </a:r>
            <a:r>
              <a:rPr sz="1697" kern="0" dirty="0">
                <a:solidFill>
                  <a:srgbClr val="FFFFFF"/>
                </a:solidFill>
                <a:latin typeface="Arial"/>
                <a:cs typeface="Arial"/>
              </a:rPr>
              <a:t> </a:t>
            </a:r>
            <a:r>
              <a:rPr sz="1697" kern="0" spc="39" dirty="0">
                <a:solidFill>
                  <a:srgbClr val="FFFFFF"/>
                </a:solidFill>
                <a:latin typeface="Arial"/>
                <a:cs typeface="Arial"/>
              </a:rPr>
              <a:t>broader</a:t>
            </a:r>
            <a:r>
              <a:rPr sz="1697" kern="0" spc="-15" dirty="0">
                <a:solidFill>
                  <a:srgbClr val="FFFFFF"/>
                </a:solidFill>
                <a:latin typeface="Arial"/>
                <a:cs typeface="Arial"/>
              </a:rPr>
              <a:t> </a:t>
            </a:r>
            <a:r>
              <a:rPr sz="1697" kern="0" spc="-6" dirty="0">
                <a:solidFill>
                  <a:srgbClr val="FFFFFF"/>
                </a:solidFill>
                <a:latin typeface="Arial"/>
                <a:cs typeface="Arial"/>
              </a:rPr>
              <a:t>community</a:t>
            </a:r>
            <a:endParaRPr sz="1697" kern="0">
              <a:solidFill>
                <a:sysClr val="windowText" lastClr="000000"/>
              </a:solidFill>
              <a:latin typeface="Arial"/>
              <a:cs typeface="Arial"/>
            </a:endParaRPr>
          </a:p>
          <a:p>
            <a:pPr marL="261714" marR="407581" indent="-254017" defTabSz="554218">
              <a:lnSpc>
                <a:spcPct val="104299"/>
              </a:lnSpc>
              <a:spcBef>
                <a:spcPts val="903"/>
              </a:spcBef>
              <a:buFontTx/>
              <a:buChar char="•"/>
              <a:tabLst>
                <a:tab pos="261714" algn="l"/>
              </a:tabLst>
            </a:pPr>
            <a:r>
              <a:rPr sz="1697" kern="0" dirty="0">
                <a:solidFill>
                  <a:srgbClr val="FFFFFF"/>
                </a:solidFill>
                <a:latin typeface="Arial"/>
                <a:cs typeface="Arial"/>
              </a:rPr>
              <a:t>Develop</a:t>
            </a:r>
            <a:r>
              <a:rPr sz="1697" kern="0" spc="-42" dirty="0">
                <a:solidFill>
                  <a:srgbClr val="FFFFFF"/>
                </a:solidFill>
                <a:latin typeface="Arial"/>
                <a:cs typeface="Arial"/>
              </a:rPr>
              <a:t> </a:t>
            </a:r>
            <a:r>
              <a:rPr sz="1697" kern="0" spc="33" dirty="0">
                <a:solidFill>
                  <a:srgbClr val="FFFFFF"/>
                </a:solidFill>
                <a:latin typeface="Arial"/>
                <a:cs typeface="Arial"/>
              </a:rPr>
              <a:t>Aboriginal</a:t>
            </a:r>
            <a:r>
              <a:rPr sz="1697" kern="0" spc="-18" dirty="0">
                <a:solidFill>
                  <a:srgbClr val="FFFFFF"/>
                </a:solidFill>
                <a:latin typeface="Arial"/>
                <a:cs typeface="Arial"/>
              </a:rPr>
              <a:t> </a:t>
            </a:r>
            <a:r>
              <a:rPr sz="1697" kern="0" dirty="0">
                <a:solidFill>
                  <a:srgbClr val="FFFFFF"/>
                </a:solidFill>
                <a:latin typeface="Arial"/>
                <a:cs typeface="Arial"/>
              </a:rPr>
              <a:t>role</a:t>
            </a:r>
            <a:r>
              <a:rPr sz="1697" kern="0" spc="-42" dirty="0">
                <a:solidFill>
                  <a:srgbClr val="FFFFFF"/>
                </a:solidFill>
                <a:latin typeface="Arial"/>
                <a:cs typeface="Arial"/>
              </a:rPr>
              <a:t> </a:t>
            </a:r>
            <a:r>
              <a:rPr sz="1697" kern="0" spc="-6" dirty="0">
                <a:solidFill>
                  <a:srgbClr val="FFFFFF"/>
                </a:solidFill>
                <a:latin typeface="Arial"/>
                <a:cs typeface="Arial"/>
              </a:rPr>
              <a:t>models </a:t>
            </a:r>
            <a:r>
              <a:rPr sz="1697" kern="0" spc="39" dirty="0">
                <a:solidFill>
                  <a:srgbClr val="FFFFFF"/>
                </a:solidFill>
                <a:latin typeface="Arial"/>
                <a:cs typeface="Arial"/>
              </a:rPr>
              <a:t>and</a:t>
            </a:r>
            <a:r>
              <a:rPr sz="1697" kern="0" spc="-15" dirty="0">
                <a:solidFill>
                  <a:srgbClr val="FFFFFF"/>
                </a:solidFill>
                <a:latin typeface="Arial"/>
                <a:cs typeface="Arial"/>
              </a:rPr>
              <a:t> </a:t>
            </a:r>
            <a:r>
              <a:rPr sz="1697" kern="0" spc="-6" dirty="0">
                <a:solidFill>
                  <a:srgbClr val="FFFFFF"/>
                </a:solidFill>
                <a:latin typeface="Arial"/>
                <a:cs typeface="Arial"/>
              </a:rPr>
              <a:t>mentors</a:t>
            </a:r>
            <a:endParaRPr sz="1697" kern="0">
              <a:solidFill>
                <a:sysClr val="windowText" lastClr="000000"/>
              </a:solidFill>
              <a:latin typeface="Arial"/>
              <a:cs typeface="Arial"/>
            </a:endParaRPr>
          </a:p>
          <a:p>
            <a:pPr marL="261329" indent="-253247" defTabSz="554218">
              <a:spcBef>
                <a:spcPts val="1179"/>
              </a:spcBef>
              <a:buFontTx/>
              <a:buChar char="•"/>
              <a:tabLst>
                <a:tab pos="261329" algn="l"/>
              </a:tabLst>
            </a:pPr>
            <a:r>
              <a:rPr sz="1697" kern="0" spc="33" dirty="0">
                <a:solidFill>
                  <a:srgbClr val="FFFFFF"/>
                </a:solidFill>
                <a:latin typeface="Arial"/>
                <a:cs typeface="Arial"/>
              </a:rPr>
              <a:t>Support</a:t>
            </a:r>
            <a:r>
              <a:rPr sz="1697" kern="0" spc="21" dirty="0">
                <a:solidFill>
                  <a:srgbClr val="FFFFFF"/>
                </a:solidFill>
                <a:latin typeface="Arial"/>
                <a:cs typeface="Arial"/>
              </a:rPr>
              <a:t> </a:t>
            </a:r>
            <a:r>
              <a:rPr sz="1697" kern="0" dirty="0">
                <a:solidFill>
                  <a:srgbClr val="FFFFFF"/>
                </a:solidFill>
                <a:latin typeface="Arial"/>
                <a:cs typeface="Arial"/>
              </a:rPr>
              <a:t>individual</a:t>
            </a:r>
            <a:r>
              <a:rPr sz="1697" kern="0" spc="-12" dirty="0">
                <a:solidFill>
                  <a:srgbClr val="FFFFFF"/>
                </a:solidFill>
                <a:latin typeface="Arial"/>
                <a:cs typeface="Arial"/>
              </a:rPr>
              <a:t> </a:t>
            </a:r>
            <a:r>
              <a:rPr sz="1697" kern="0" spc="33" dirty="0">
                <a:solidFill>
                  <a:srgbClr val="FFFFFF"/>
                </a:solidFill>
                <a:latin typeface="Arial"/>
                <a:cs typeface="Arial"/>
              </a:rPr>
              <a:t>growth</a:t>
            </a:r>
            <a:endParaRPr sz="1697" kern="0">
              <a:solidFill>
                <a:sysClr val="windowText" lastClr="000000"/>
              </a:solidFill>
              <a:latin typeface="Arial"/>
              <a:cs typeface="Arial"/>
            </a:endParaRPr>
          </a:p>
          <a:p>
            <a:pPr marL="261329" indent="-253247" defTabSz="554218">
              <a:spcBef>
                <a:spcPts val="1046"/>
              </a:spcBef>
              <a:buFontTx/>
              <a:buChar char="•"/>
              <a:tabLst>
                <a:tab pos="261329" algn="l"/>
              </a:tabLst>
            </a:pPr>
            <a:r>
              <a:rPr sz="1697" kern="0" dirty="0">
                <a:solidFill>
                  <a:srgbClr val="FFFFFF"/>
                </a:solidFill>
                <a:latin typeface="Arial"/>
                <a:cs typeface="Arial"/>
              </a:rPr>
              <a:t>Consolidate</a:t>
            </a:r>
            <a:r>
              <a:rPr sz="1697" kern="0" spc="61" dirty="0">
                <a:solidFill>
                  <a:srgbClr val="FFFFFF"/>
                </a:solidFill>
                <a:latin typeface="Arial"/>
                <a:cs typeface="Arial"/>
              </a:rPr>
              <a:t> </a:t>
            </a:r>
            <a:r>
              <a:rPr sz="1697" kern="0" dirty="0">
                <a:solidFill>
                  <a:srgbClr val="FFFFFF"/>
                </a:solidFill>
                <a:latin typeface="Arial"/>
                <a:cs typeface="Arial"/>
              </a:rPr>
              <a:t>leadership</a:t>
            </a:r>
            <a:r>
              <a:rPr sz="1697" kern="0" spc="58" dirty="0">
                <a:solidFill>
                  <a:srgbClr val="FFFFFF"/>
                </a:solidFill>
                <a:latin typeface="Arial"/>
                <a:cs typeface="Arial"/>
              </a:rPr>
              <a:t> </a:t>
            </a:r>
            <a:r>
              <a:rPr sz="1697" kern="0" spc="-6" dirty="0">
                <a:solidFill>
                  <a:srgbClr val="FFFFFF"/>
                </a:solidFill>
                <a:latin typeface="Arial"/>
                <a:cs typeface="Arial"/>
              </a:rPr>
              <a:t>skills.</a:t>
            </a:r>
            <a:endParaRPr sz="1697" kern="0">
              <a:solidFill>
                <a:sysClr val="windowText" lastClr="000000"/>
              </a:solidFill>
              <a:latin typeface="Arial"/>
              <a:cs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848" y="514509"/>
            <a:ext cx="12184302" cy="6339161"/>
          </a:xfrm>
          <a:prstGeom prst="rect">
            <a:avLst/>
          </a:prstGeom>
        </p:spPr>
      </p:pic>
      <p:sp>
        <p:nvSpPr>
          <p:cNvPr id="3" name="object 3"/>
          <p:cNvSpPr txBox="1"/>
          <p:nvPr/>
        </p:nvSpPr>
        <p:spPr>
          <a:xfrm>
            <a:off x="10696117" y="5433137"/>
            <a:ext cx="175106" cy="74787"/>
          </a:xfrm>
          <a:prstGeom prst="rect">
            <a:avLst/>
          </a:prstGeom>
        </p:spPr>
        <p:txBody>
          <a:bodyPr vert="horz" wrap="square" lIns="0" tIns="15009" rIns="0" bIns="0" rtlCol="0">
            <a:spAutoFit/>
          </a:bodyPr>
          <a:lstStyle/>
          <a:p>
            <a:pPr marL="7697" marR="3079" indent="49649" defTabSz="554218">
              <a:lnSpc>
                <a:spcPct val="80000"/>
              </a:lnSpc>
              <a:spcBef>
                <a:spcPts val="118"/>
              </a:spcBef>
            </a:pPr>
            <a:r>
              <a:rPr sz="242" b="1" kern="0" spc="-12" dirty="0">
                <a:solidFill>
                  <a:srgbClr val="3A3839"/>
                </a:solidFill>
                <a:latin typeface="Arial"/>
                <a:cs typeface="Arial"/>
              </a:rPr>
              <a:t>Alex</a:t>
            </a:r>
            <a:r>
              <a:rPr sz="242" b="1" kern="0" spc="303" dirty="0">
                <a:solidFill>
                  <a:srgbClr val="3A3839"/>
                </a:solidFill>
                <a:latin typeface="Arial"/>
                <a:cs typeface="Arial"/>
              </a:rPr>
              <a:t> </a:t>
            </a:r>
            <a:r>
              <a:rPr sz="242" b="1" kern="0" spc="-6" dirty="0">
                <a:solidFill>
                  <a:srgbClr val="3A3839"/>
                </a:solidFill>
                <a:latin typeface="Arial"/>
                <a:cs typeface="Arial"/>
              </a:rPr>
              <a:t>Williamson</a:t>
            </a:r>
            <a:endParaRPr sz="242" kern="0">
              <a:solidFill>
                <a:sysClr val="windowText" lastClr="000000"/>
              </a:solidFill>
              <a:latin typeface="Arial"/>
              <a:cs typeface="Arial"/>
            </a:endParaRPr>
          </a:p>
        </p:txBody>
      </p:sp>
      <p:sp>
        <p:nvSpPr>
          <p:cNvPr id="4" name="object 4"/>
          <p:cNvSpPr txBox="1"/>
          <p:nvPr/>
        </p:nvSpPr>
        <p:spPr>
          <a:xfrm>
            <a:off x="10712665" y="5494097"/>
            <a:ext cx="141239" cy="45026"/>
          </a:xfrm>
          <a:prstGeom prst="rect">
            <a:avLst/>
          </a:prstGeom>
        </p:spPr>
        <p:txBody>
          <a:bodyPr vert="horz" wrap="square" lIns="0" tIns="7697" rIns="0" bIns="0" rtlCol="0">
            <a:spAutoFit/>
          </a:bodyPr>
          <a:lstStyle/>
          <a:p>
            <a:pPr marL="7697" defTabSz="554218">
              <a:spcBef>
                <a:spcPts val="61"/>
              </a:spcBef>
            </a:pPr>
            <a:r>
              <a:rPr sz="242" kern="0" spc="-18" dirty="0">
                <a:solidFill>
                  <a:srgbClr val="3A3839"/>
                </a:solidFill>
                <a:latin typeface="Arial"/>
                <a:cs typeface="Arial"/>
              </a:rPr>
              <a:t>Apprentice</a:t>
            </a:r>
            <a:endParaRPr sz="242" kern="0">
              <a:solidFill>
                <a:sysClr val="windowText" lastClr="000000"/>
              </a:solidFill>
              <a:latin typeface="Arial"/>
              <a:cs typeface="Arial"/>
            </a:endParaRPr>
          </a:p>
        </p:txBody>
      </p:sp>
      <p:sp>
        <p:nvSpPr>
          <p:cNvPr id="5" name="object 5"/>
          <p:cNvSpPr txBox="1"/>
          <p:nvPr/>
        </p:nvSpPr>
        <p:spPr>
          <a:xfrm>
            <a:off x="10720362" y="5518111"/>
            <a:ext cx="126615" cy="45026"/>
          </a:xfrm>
          <a:prstGeom prst="rect">
            <a:avLst/>
          </a:prstGeom>
        </p:spPr>
        <p:txBody>
          <a:bodyPr vert="horz" wrap="square" lIns="0" tIns="7697" rIns="0" bIns="0" rtlCol="0">
            <a:spAutoFit/>
          </a:bodyPr>
          <a:lstStyle/>
          <a:p>
            <a:pPr marL="7697" defTabSz="554218">
              <a:spcBef>
                <a:spcPts val="61"/>
              </a:spcBef>
            </a:pPr>
            <a:r>
              <a:rPr sz="242" kern="0" spc="-18" dirty="0">
                <a:solidFill>
                  <a:srgbClr val="3A3839"/>
                </a:solidFill>
                <a:latin typeface="Arial"/>
                <a:cs typeface="Arial"/>
              </a:rPr>
              <a:t>carpenter</a:t>
            </a:r>
            <a:endParaRPr sz="242" kern="0">
              <a:solidFill>
                <a:sysClr val="windowText" lastClr="000000"/>
              </a:solidFill>
              <a:latin typeface="Arial"/>
              <a:cs typeface="Arial"/>
            </a:endParaRPr>
          </a:p>
        </p:txBody>
      </p:sp>
      <p:grpSp>
        <p:nvGrpSpPr>
          <p:cNvPr id="6" name="object 6"/>
          <p:cNvGrpSpPr/>
          <p:nvPr/>
        </p:nvGrpSpPr>
        <p:grpSpPr>
          <a:xfrm>
            <a:off x="10672333" y="5203948"/>
            <a:ext cx="232064" cy="1038705"/>
            <a:chOff x="17602999" y="8586514"/>
            <a:chExt cx="382905" cy="1713864"/>
          </a:xfrm>
        </p:grpSpPr>
        <p:pic>
          <p:nvPicPr>
            <p:cNvPr id="7" name="object 7"/>
            <p:cNvPicPr/>
            <p:nvPr/>
          </p:nvPicPr>
          <p:blipFill>
            <a:blip r:embed="rId3" cstate="print"/>
            <a:stretch>
              <a:fillRect/>
            </a:stretch>
          </p:blipFill>
          <p:spPr>
            <a:xfrm>
              <a:off x="17606276" y="8614617"/>
              <a:ext cx="376029" cy="351265"/>
            </a:xfrm>
            <a:prstGeom prst="rect">
              <a:avLst/>
            </a:prstGeom>
          </p:spPr>
        </p:pic>
        <p:sp>
          <p:nvSpPr>
            <p:cNvPr id="8" name="object 8"/>
            <p:cNvSpPr/>
            <p:nvPr/>
          </p:nvSpPr>
          <p:spPr>
            <a:xfrm>
              <a:off x="17606174" y="8589689"/>
              <a:ext cx="376555" cy="376555"/>
            </a:xfrm>
            <a:custGeom>
              <a:avLst/>
              <a:gdLst/>
              <a:ahLst/>
              <a:cxnLst/>
              <a:rect l="l" t="t" r="r" b="b"/>
              <a:pathLst>
                <a:path w="376555" h="376554">
                  <a:moveTo>
                    <a:pt x="4376" y="11371"/>
                  </a:moveTo>
                  <a:lnTo>
                    <a:pt x="1507" y="14198"/>
                  </a:lnTo>
                  <a:lnTo>
                    <a:pt x="0" y="28993"/>
                  </a:lnTo>
                  <a:lnTo>
                    <a:pt x="0" y="32993"/>
                  </a:lnTo>
                  <a:lnTo>
                    <a:pt x="543" y="57942"/>
                  </a:lnTo>
                  <a:lnTo>
                    <a:pt x="1815" y="87272"/>
                  </a:lnTo>
                  <a:lnTo>
                    <a:pt x="3273" y="116338"/>
                  </a:lnTo>
                  <a:lnTo>
                    <a:pt x="4376" y="140498"/>
                  </a:lnTo>
                  <a:lnTo>
                    <a:pt x="5179" y="160535"/>
                  </a:lnTo>
                  <a:lnTo>
                    <a:pt x="6149" y="184698"/>
                  </a:lnTo>
                  <a:lnTo>
                    <a:pt x="6965" y="208920"/>
                  </a:lnTo>
                  <a:lnTo>
                    <a:pt x="7308" y="229134"/>
                  </a:lnTo>
                  <a:lnTo>
                    <a:pt x="7270" y="247503"/>
                  </a:lnTo>
                  <a:lnTo>
                    <a:pt x="6961" y="269859"/>
                  </a:lnTo>
                  <a:lnTo>
                    <a:pt x="6093" y="292237"/>
                  </a:lnTo>
                  <a:lnTo>
                    <a:pt x="4376" y="310671"/>
                  </a:lnTo>
                  <a:lnTo>
                    <a:pt x="2753" y="321797"/>
                  </a:lnTo>
                  <a:lnTo>
                    <a:pt x="2056" y="333394"/>
                  </a:lnTo>
                  <a:lnTo>
                    <a:pt x="34087" y="367586"/>
                  </a:lnTo>
                  <a:lnTo>
                    <a:pt x="85837" y="375870"/>
                  </a:lnTo>
                  <a:lnTo>
                    <a:pt x="118161" y="376184"/>
                  </a:lnTo>
                  <a:lnTo>
                    <a:pt x="150504" y="376068"/>
                  </a:lnTo>
                  <a:lnTo>
                    <a:pt x="175837" y="375937"/>
                  </a:lnTo>
                  <a:lnTo>
                    <a:pt x="200396" y="375629"/>
                  </a:lnTo>
                  <a:lnTo>
                    <a:pt x="228311" y="374952"/>
                  </a:lnTo>
                  <a:lnTo>
                    <a:pt x="256224" y="374276"/>
                  </a:lnTo>
                  <a:lnTo>
                    <a:pt x="280776" y="373968"/>
                  </a:lnTo>
                  <a:lnTo>
                    <a:pt x="305234" y="374466"/>
                  </a:lnTo>
                  <a:lnTo>
                    <a:pt x="336713" y="373866"/>
                  </a:lnTo>
                  <a:lnTo>
                    <a:pt x="364064" y="369030"/>
                  </a:lnTo>
                  <a:lnTo>
                    <a:pt x="376135" y="356816"/>
                  </a:lnTo>
                  <a:lnTo>
                    <a:pt x="375942" y="342382"/>
                  </a:lnTo>
                  <a:lnTo>
                    <a:pt x="374712" y="328217"/>
                  </a:lnTo>
                  <a:lnTo>
                    <a:pt x="373327" y="314253"/>
                  </a:lnTo>
                  <a:lnTo>
                    <a:pt x="372669" y="300420"/>
                  </a:lnTo>
                  <a:lnTo>
                    <a:pt x="372554" y="273363"/>
                  </a:lnTo>
                  <a:lnTo>
                    <a:pt x="372302" y="240725"/>
                  </a:lnTo>
                  <a:lnTo>
                    <a:pt x="372050" y="208087"/>
                  </a:lnTo>
                  <a:lnTo>
                    <a:pt x="371936" y="181031"/>
                  </a:lnTo>
                  <a:lnTo>
                    <a:pt x="371324" y="157152"/>
                  </a:lnTo>
                  <a:lnTo>
                    <a:pt x="369978" y="128215"/>
                  </a:lnTo>
                  <a:lnTo>
                    <a:pt x="368632" y="99279"/>
                  </a:lnTo>
                  <a:lnTo>
                    <a:pt x="368020" y="75400"/>
                  </a:lnTo>
                  <a:lnTo>
                    <a:pt x="369041" y="60185"/>
                  </a:lnTo>
                  <a:lnTo>
                    <a:pt x="370416" y="41627"/>
                  </a:lnTo>
                  <a:lnTo>
                    <a:pt x="369614" y="23955"/>
                  </a:lnTo>
                  <a:lnTo>
                    <a:pt x="364104" y="11402"/>
                  </a:lnTo>
                  <a:lnTo>
                    <a:pt x="345200" y="2658"/>
                  </a:lnTo>
                  <a:lnTo>
                    <a:pt x="318625" y="0"/>
                  </a:lnTo>
                  <a:lnTo>
                    <a:pt x="290708" y="530"/>
                  </a:lnTo>
                  <a:lnTo>
                    <a:pt x="267782" y="1350"/>
                  </a:lnTo>
                  <a:lnTo>
                    <a:pt x="246751" y="2916"/>
                  </a:lnTo>
                  <a:lnTo>
                    <a:pt x="222480" y="6361"/>
                  </a:lnTo>
                  <a:lnTo>
                    <a:pt x="198208" y="9805"/>
                  </a:lnTo>
                  <a:lnTo>
                    <a:pt x="177177" y="11371"/>
                  </a:lnTo>
                  <a:lnTo>
                    <a:pt x="66123" y="11371"/>
                  </a:lnTo>
                  <a:lnTo>
                    <a:pt x="51498" y="9860"/>
                  </a:lnTo>
                  <a:lnTo>
                    <a:pt x="33553" y="7342"/>
                  </a:lnTo>
                  <a:lnTo>
                    <a:pt x="16457" y="6839"/>
                  </a:lnTo>
                  <a:lnTo>
                    <a:pt x="4376" y="11371"/>
                  </a:lnTo>
                </a:path>
              </a:pathLst>
            </a:custGeom>
            <a:ln w="6303">
              <a:solidFill>
                <a:srgbClr val="3A3839"/>
              </a:solidFill>
            </a:ln>
          </p:spPr>
          <p:txBody>
            <a:bodyPr wrap="square" lIns="0" tIns="0" rIns="0" bIns="0" rtlCol="0"/>
            <a:lstStyle/>
            <a:p>
              <a:pPr defTabSz="554218"/>
              <a:endParaRPr sz="1091" kern="0">
                <a:solidFill>
                  <a:sysClr val="windowText" lastClr="000000"/>
                </a:solidFill>
              </a:endParaRPr>
            </a:p>
          </p:txBody>
        </p:sp>
        <p:pic>
          <p:nvPicPr>
            <p:cNvPr id="9" name="object 9"/>
            <p:cNvPicPr/>
            <p:nvPr/>
          </p:nvPicPr>
          <p:blipFill>
            <a:blip r:embed="rId4" cstate="print"/>
            <a:stretch>
              <a:fillRect/>
            </a:stretch>
          </p:blipFill>
          <p:spPr>
            <a:xfrm>
              <a:off x="17606174" y="9920567"/>
              <a:ext cx="376135" cy="376234"/>
            </a:xfrm>
            <a:prstGeom prst="rect">
              <a:avLst/>
            </a:prstGeom>
          </p:spPr>
        </p:pic>
        <p:sp>
          <p:nvSpPr>
            <p:cNvPr id="10" name="object 10"/>
            <p:cNvSpPr/>
            <p:nvPr/>
          </p:nvSpPr>
          <p:spPr>
            <a:xfrm>
              <a:off x="17606174" y="9920612"/>
              <a:ext cx="376555" cy="376555"/>
            </a:xfrm>
            <a:custGeom>
              <a:avLst/>
              <a:gdLst/>
              <a:ahLst/>
              <a:cxnLst/>
              <a:rect l="l" t="t" r="r" b="b"/>
              <a:pathLst>
                <a:path w="376555" h="376554">
                  <a:moveTo>
                    <a:pt x="4376" y="11371"/>
                  </a:moveTo>
                  <a:lnTo>
                    <a:pt x="1507" y="14198"/>
                  </a:lnTo>
                  <a:lnTo>
                    <a:pt x="0" y="28993"/>
                  </a:lnTo>
                  <a:lnTo>
                    <a:pt x="0" y="32993"/>
                  </a:lnTo>
                  <a:lnTo>
                    <a:pt x="543" y="57942"/>
                  </a:lnTo>
                  <a:lnTo>
                    <a:pt x="1815" y="87272"/>
                  </a:lnTo>
                  <a:lnTo>
                    <a:pt x="3273" y="116338"/>
                  </a:lnTo>
                  <a:lnTo>
                    <a:pt x="4376" y="140498"/>
                  </a:lnTo>
                  <a:lnTo>
                    <a:pt x="5179" y="160535"/>
                  </a:lnTo>
                  <a:lnTo>
                    <a:pt x="6149" y="184698"/>
                  </a:lnTo>
                  <a:lnTo>
                    <a:pt x="6965" y="208920"/>
                  </a:lnTo>
                  <a:lnTo>
                    <a:pt x="7308" y="229134"/>
                  </a:lnTo>
                  <a:lnTo>
                    <a:pt x="7270" y="247503"/>
                  </a:lnTo>
                  <a:lnTo>
                    <a:pt x="6961" y="269859"/>
                  </a:lnTo>
                  <a:lnTo>
                    <a:pt x="6093" y="292237"/>
                  </a:lnTo>
                  <a:lnTo>
                    <a:pt x="4376" y="310671"/>
                  </a:lnTo>
                  <a:lnTo>
                    <a:pt x="2753" y="321797"/>
                  </a:lnTo>
                  <a:lnTo>
                    <a:pt x="2056" y="333394"/>
                  </a:lnTo>
                  <a:lnTo>
                    <a:pt x="34087" y="367586"/>
                  </a:lnTo>
                  <a:lnTo>
                    <a:pt x="85837" y="375870"/>
                  </a:lnTo>
                  <a:lnTo>
                    <a:pt x="118161" y="376184"/>
                  </a:lnTo>
                  <a:lnTo>
                    <a:pt x="150504" y="376068"/>
                  </a:lnTo>
                  <a:lnTo>
                    <a:pt x="175837" y="375937"/>
                  </a:lnTo>
                  <a:lnTo>
                    <a:pt x="200396" y="375629"/>
                  </a:lnTo>
                  <a:lnTo>
                    <a:pt x="228311" y="374952"/>
                  </a:lnTo>
                  <a:lnTo>
                    <a:pt x="256224" y="374276"/>
                  </a:lnTo>
                  <a:lnTo>
                    <a:pt x="280776" y="373968"/>
                  </a:lnTo>
                  <a:lnTo>
                    <a:pt x="305234" y="374466"/>
                  </a:lnTo>
                  <a:lnTo>
                    <a:pt x="336713" y="373866"/>
                  </a:lnTo>
                  <a:lnTo>
                    <a:pt x="364064" y="369030"/>
                  </a:lnTo>
                  <a:lnTo>
                    <a:pt x="376135" y="356816"/>
                  </a:lnTo>
                  <a:lnTo>
                    <a:pt x="375942" y="342382"/>
                  </a:lnTo>
                  <a:lnTo>
                    <a:pt x="374712" y="328217"/>
                  </a:lnTo>
                  <a:lnTo>
                    <a:pt x="373327" y="314253"/>
                  </a:lnTo>
                  <a:lnTo>
                    <a:pt x="372669" y="300420"/>
                  </a:lnTo>
                  <a:lnTo>
                    <a:pt x="372554" y="273363"/>
                  </a:lnTo>
                  <a:lnTo>
                    <a:pt x="372302" y="240725"/>
                  </a:lnTo>
                  <a:lnTo>
                    <a:pt x="372050" y="208087"/>
                  </a:lnTo>
                  <a:lnTo>
                    <a:pt x="371936" y="181031"/>
                  </a:lnTo>
                  <a:lnTo>
                    <a:pt x="371324" y="157152"/>
                  </a:lnTo>
                  <a:lnTo>
                    <a:pt x="369978" y="128215"/>
                  </a:lnTo>
                  <a:lnTo>
                    <a:pt x="368632" y="99279"/>
                  </a:lnTo>
                  <a:lnTo>
                    <a:pt x="368020" y="75400"/>
                  </a:lnTo>
                  <a:lnTo>
                    <a:pt x="369041" y="60185"/>
                  </a:lnTo>
                  <a:lnTo>
                    <a:pt x="370416" y="41627"/>
                  </a:lnTo>
                  <a:lnTo>
                    <a:pt x="369614" y="23955"/>
                  </a:lnTo>
                  <a:lnTo>
                    <a:pt x="364104" y="11402"/>
                  </a:lnTo>
                  <a:lnTo>
                    <a:pt x="345200" y="2658"/>
                  </a:lnTo>
                  <a:lnTo>
                    <a:pt x="318625" y="0"/>
                  </a:lnTo>
                  <a:lnTo>
                    <a:pt x="290708" y="530"/>
                  </a:lnTo>
                  <a:lnTo>
                    <a:pt x="267782" y="1350"/>
                  </a:lnTo>
                  <a:lnTo>
                    <a:pt x="246751" y="2916"/>
                  </a:lnTo>
                  <a:lnTo>
                    <a:pt x="222480" y="6361"/>
                  </a:lnTo>
                  <a:lnTo>
                    <a:pt x="198208" y="9805"/>
                  </a:lnTo>
                  <a:lnTo>
                    <a:pt x="177177" y="11371"/>
                  </a:lnTo>
                  <a:lnTo>
                    <a:pt x="66123" y="11371"/>
                  </a:lnTo>
                  <a:lnTo>
                    <a:pt x="51498" y="9860"/>
                  </a:lnTo>
                  <a:lnTo>
                    <a:pt x="33553" y="7342"/>
                  </a:lnTo>
                  <a:lnTo>
                    <a:pt x="16457" y="6839"/>
                  </a:lnTo>
                  <a:lnTo>
                    <a:pt x="4376" y="11371"/>
                  </a:lnTo>
                </a:path>
              </a:pathLst>
            </a:custGeom>
            <a:ln w="6303">
              <a:solidFill>
                <a:srgbClr val="3A3839"/>
              </a:solidFill>
            </a:ln>
          </p:spPr>
          <p:txBody>
            <a:bodyPr wrap="square" lIns="0" tIns="0" rIns="0" bIns="0" rtlCol="0"/>
            <a:lstStyle/>
            <a:p>
              <a:pPr defTabSz="554218"/>
              <a:endParaRPr sz="1091" kern="0">
                <a:solidFill>
                  <a:sysClr val="windowText" lastClr="000000"/>
                </a:solidFill>
              </a:endParaRPr>
            </a:p>
          </p:txBody>
        </p:sp>
      </p:grpSp>
      <p:sp>
        <p:nvSpPr>
          <p:cNvPr id="11" name="object 11"/>
          <p:cNvSpPr txBox="1"/>
          <p:nvPr/>
        </p:nvSpPr>
        <p:spPr>
          <a:xfrm>
            <a:off x="11235490" y="5835843"/>
            <a:ext cx="198967" cy="82280"/>
          </a:xfrm>
          <a:prstGeom prst="rect">
            <a:avLst/>
          </a:prstGeom>
        </p:spPr>
        <p:txBody>
          <a:bodyPr vert="horz" wrap="square" lIns="0" tIns="7697" rIns="0" bIns="0" rtlCol="0">
            <a:spAutoFit/>
          </a:bodyPr>
          <a:lstStyle/>
          <a:p>
            <a:pPr marL="7697" defTabSz="554218">
              <a:spcBef>
                <a:spcPts val="61"/>
              </a:spcBef>
            </a:pPr>
            <a:r>
              <a:rPr sz="242" b="1" kern="0" dirty="0">
                <a:solidFill>
                  <a:srgbClr val="3A3839"/>
                </a:solidFill>
                <a:latin typeface="Arial"/>
                <a:cs typeface="Arial"/>
              </a:rPr>
              <a:t>Dale</a:t>
            </a:r>
            <a:r>
              <a:rPr sz="242" b="1" kern="0" spc="21" dirty="0">
                <a:solidFill>
                  <a:srgbClr val="3A3839"/>
                </a:solidFill>
                <a:latin typeface="Arial"/>
                <a:cs typeface="Arial"/>
              </a:rPr>
              <a:t> </a:t>
            </a:r>
            <a:r>
              <a:rPr sz="242" b="1" kern="0" spc="-6" dirty="0">
                <a:solidFill>
                  <a:srgbClr val="3A3839"/>
                </a:solidFill>
                <a:latin typeface="Arial"/>
                <a:cs typeface="Arial"/>
              </a:rPr>
              <a:t>Owens</a:t>
            </a:r>
            <a:endParaRPr sz="242" kern="0">
              <a:solidFill>
                <a:sysClr val="windowText" lastClr="000000"/>
              </a:solidFill>
              <a:latin typeface="Arial"/>
              <a:cs typeface="Arial"/>
            </a:endParaRPr>
          </a:p>
          <a:p>
            <a:pPr marL="42336" defTabSz="554218">
              <a:spcBef>
                <a:spcPts val="15"/>
              </a:spcBef>
            </a:pPr>
            <a:r>
              <a:rPr sz="242" kern="0" spc="-6" dirty="0">
                <a:solidFill>
                  <a:srgbClr val="3A3839"/>
                </a:solidFill>
                <a:latin typeface="Arial"/>
                <a:cs typeface="Arial"/>
              </a:rPr>
              <a:t>Labourer</a:t>
            </a:r>
            <a:endParaRPr sz="242" kern="0">
              <a:solidFill>
                <a:sysClr val="windowText" lastClr="000000"/>
              </a:solidFill>
              <a:latin typeface="Arial"/>
              <a:cs typeface="Arial"/>
            </a:endParaRPr>
          </a:p>
        </p:txBody>
      </p:sp>
      <p:grpSp>
        <p:nvGrpSpPr>
          <p:cNvPr id="12" name="object 12"/>
          <p:cNvGrpSpPr/>
          <p:nvPr/>
        </p:nvGrpSpPr>
        <p:grpSpPr>
          <a:xfrm>
            <a:off x="11218364" y="5607258"/>
            <a:ext cx="232064" cy="232064"/>
            <a:chOff x="18503951" y="9251976"/>
            <a:chExt cx="382905" cy="382905"/>
          </a:xfrm>
        </p:grpSpPr>
        <p:pic>
          <p:nvPicPr>
            <p:cNvPr id="13" name="object 13"/>
            <p:cNvPicPr/>
            <p:nvPr/>
          </p:nvPicPr>
          <p:blipFill>
            <a:blip r:embed="rId5" cstate="print"/>
            <a:stretch>
              <a:fillRect/>
            </a:stretch>
          </p:blipFill>
          <p:spPr>
            <a:xfrm>
              <a:off x="18507126" y="9255089"/>
              <a:ext cx="376135" cy="376244"/>
            </a:xfrm>
            <a:prstGeom prst="rect">
              <a:avLst/>
            </a:prstGeom>
          </p:spPr>
        </p:pic>
        <p:sp>
          <p:nvSpPr>
            <p:cNvPr id="14" name="object 14"/>
            <p:cNvSpPr/>
            <p:nvPr/>
          </p:nvSpPr>
          <p:spPr>
            <a:xfrm>
              <a:off x="18507126" y="9255151"/>
              <a:ext cx="376555" cy="376555"/>
            </a:xfrm>
            <a:custGeom>
              <a:avLst/>
              <a:gdLst/>
              <a:ahLst/>
              <a:cxnLst/>
              <a:rect l="l" t="t" r="r" b="b"/>
              <a:pathLst>
                <a:path w="376555" h="376554">
                  <a:moveTo>
                    <a:pt x="4376" y="11371"/>
                  </a:moveTo>
                  <a:lnTo>
                    <a:pt x="1507" y="14198"/>
                  </a:lnTo>
                  <a:lnTo>
                    <a:pt x="0" y="28993"/>
                  </a:lnTo>
                  <a:lnTo>
                    <a:pt x="0" y="32993"/>
                  </a:lnTo>
                  <a:lnTo>
                    <a:pt x="543" y="57942"/>
                  </a:lnTo>
                  <a:lnTo>
                    <a:pt x="1815" y="87272"/>
                  </a:lnTo>
                  <a:lnTo>
                    <a:pt x="3273" y="116338"/>
                  </a:lnTo>
                  <a:lnTo>
                    <a:pt x="4376" y="140498"/>
                  </a:lnTo>
                  <a:lnTo>
                    <a:pt x="5179" y="160535"/>
                  </a:lnTo>
                  <a:lnTo>
                    <a:pt x="6149" y="184698"/>
                  </a:lnTo>
                  <a:lnTo>
                    <a:pt x="6965" y="208920"/>
                  </a:lnTo>
                  <a:lnTo>
                    <a:pt x="7308" y="229134"/>
                  </a:lnTo>
                  <a:lnTo>
                    <a:pt x="7270" y="247503"/>
                  </a:lnTo>
                  <a:lnTo>
                    <a:pt x="6961" y="269859"/>
                  </a:lnTo>
                  <a:lnTo>
                    <a:pt x="6093" y="292237"/>
                  </a:lnTo>
                  <a:lnTo>
                    <a:pt x="4376" y="310671"/>
                  </a:lnTo>
                  <a:lnTo>
                    <a:pt x="2749" y="321797"/>
                  </a:lnTo>
                  <a:lnTo>
                    <a:pt x="2052" y="333394"/>
                  </a:lnTo>
                  <a:lnTo>
                    <a:pt x="34087" y="367586"/>
                  </a:lnTo>
                  <a:lnTo>
                    <a:pt x="85837" y="375870"/>
                  </a:lnTo>
                  <a:lnTo>
                    <a:pt x="118161" y="376184"/>
                  </a:lnTo>
                  <a:lnTo>
                    <a:pt x="150504" y="376068"/>
                  </a:lnTo>
                  <a:lnTo>
                    <a:pt x="175837" y="375937"/>
                  </a:lnTo>
                  <a:lnTo>
                    <a:pt x="200396" y="375629"/>
                  </a:lnTo>
                  <a:lnTo>
                    <a:pt x="228311" y="374952"/>
                  </a:lnTo>
                  <a:lnTo>
                    <a:pt x="256224" y="374276"/>
                  </a:lnTo>
                  <a:lnTo>
                    <a:pt x="280776" y="373968"/>
                  </a:lnTo>
                  <a:lnTo>
                    <a:pt x="305232" y="374466"/>
                  </a:lnTo>
                  <a:lnTo>
                    <a:pt x="336709" y="373866"/>
                  </a:lnTo>
                  <a:lnTo>
                    <a:pt x="364059" y="369030"/>
                  </a:lnTo>
                  <a:lnTo>
                    <a:pt x="376135" y="356816"/>
                  </a:lnTo>
                  <a:lnTo>
                    <a:pt x="375942" y="342382"/>
                  </a:lnTo>
                  <a:lnTo>
                    <a:pt x="374712" y="328217"/>
                  </a:lnTo>
                  <a:lnTo>
                    <a:pt x="373327" y="314253"/>
                  </a:lnTo>
                  <a:lnTo>
                    <a:pt x="372669" y="300420"/>
                  </a:lnTo>
                  <a:lnTo>
                    <a:pt x="372554" y="273363"/>
                  </a:lnTo>
                  <a:lnTo>
                    <a:pt x="372302" y="240725"/>
                  </a:lnTo>
                  <a:lnTo>
                    <a:pt x="372050" y="208087"/>
                  </a:lnTo>
                  <a:lnTo>
                    <a:pt x="371936" y="181031"/>
                  </a:lnTo>
                  <a:lnTo>
                    <a:pt x="371324" y="157152"/>
                  </a:lnTo>
                  <a:lnTo>
                    <a:pt x="369978" y="128215"/>
                  </a:lnTo>
                  <a:lnTo>
                    <a:pt x="368632" y="99279"/>
                  </a:lnTo>
                  <a:lnTo>
                    <a:pt x="368020" y="75400"/>
                  </a:lnTo>
                  <a:lnTo>
                    <a:pt x="369041" y="60185"/>
                  </a:lnTo>
                  <a:lnTo>
                    <a:pt x="370416" y="41627"/>
                  </a:lnTo>
                  <a:lnTo>
                    <a:pt x="369614" y="23955"/>
                  </a:lnTo>
                  <a:lnTo>
                    <a:pt x="364104" y="11402"/>
                  </a:lnTo>
                  <a:lnTo>
                    <a:pt x="345200" y="2658"/>
                  </a:lnTo>
                  <a:lnTo>
                    <a:pt x="318625" y="0"/>
                  </a:lnTo>
                  <a:lnTo>
                    <a:pt x="290708" y="530"/>
                  </a:lnTo>
                  <a:lnTo>
                    <a:pt x="267782" y="1350"/>
                  </a:lnTo>
                  <a:lnTo>
                    <a:pt x="246751" y="2916"/>
                  </a:lnTo>
                  <a:lnTo>
                    <a:pt x="222480" y="6361"/>
                  </a:lnTo>
                  <a:lnTo>
                    <a:pt x="198208" y="9805"/>
                  </a:lnTo>
                  <a:lnTo>
                    <a:pt x="177177" y="11371"/>
                  </a:lnTo>
                  <a:lnTo>
                    <a:pt x="66123" y="11371"/>
                  </a:lnTo>
                  <a:lnTo>
                    <a:pt x="51498" y="9860"/>
                  </a:lnTo>
                  <a:lnTo>
                    <a:pt x="33553" y="7342"/>
                  </a:lnTo>
                  <a:lnTo>
                    <a:pt x="16457" y="6839"/>
                  </a:lnTo>
                  <a:lnTo>
                    <a:pt x="4376" y="11371"/>
                  </a:lnTo>
                </a:path>
              </a:pathLst>
            </a:custGeom>
            <a:ln w="6303">
              <a:solidFill>
                <a:srgbClr val="3A3839"/>
              </a:solidFill>
            </a:ln>
          </p:spPr>
          <p:txBody>
            <a:bodyPr wrap="square" lIns="0" tIns="0" rIns="0" bIns="0" rtlCol="0"/>
            <a:lstStyle/>
            <a:p>
              <a:pPr defTabSz="554218"/>
              <a:endParaRPr sz="1091" kern="0">
                <a:solidFill>
                  <a:sysClr val="windowText" lastClr="000000"/>
                </a:solidFill>
              </a:endParaRPr>
            </a:p>
          </p:txBody>
        </p:sp>
      </p:grpSp>
      <p:sp>
        <p:nvSpPr>
          <p:cNvPr id="15" name="object 15"/>
          <p:cNvSpPr txBox="1"/>
          <p:nvPr/>
        </p:nvSpPr>
        <p:spPr>
          <a:xfrm>
            <a:off x="10691707" y="5835843"/>
            <a:ext cx="197427" cy="82280"/>
          </a:xfrm>
          <a:prstGeom prst="rect">
            <a:avLst/>
          </a:prstGeom>
        </p:spPr>
        <p:txBody>
          <a:bodyPr vert="horz" wrap="square" lIns="0" tIns="7697" rIns="0" bIns="0" rtlCol="0">
            <a:spAutoFit/>
          </a:bodyPr>
          <a:lstStyle/>
          <a:p>
            <a:pPr marL="7697" defTabSz="554218">
              <a:spcBef>
                <a:spcPts val="61"/>
              </a:spcBef>
            </a:pPr>
            <a:r>
              <a:rPr sz="242" b="1" kern="0" dirty="0">
                <a:solidFill>
                  <a:srgbClr val="3A3839"/>
                </a:solidFill>
                <a:latin typeface="Arial"/>
                <a:cs typeface="Arial"/>
              </a:rPr>
              <a:t>Brad</a:t>
            </a:r>
            <a:r>
              <a:rPr sz="242" b="1" kern="0" spc="9" dirty="0">
                <a:solidFill>
                  <a:srgbClr val="3A3839"/>
                </a:solidFill>
                <a:latin typeface="Arial"/>
                <a:cs typeface="Arial"/>
              </a:rPr>
              <a:t> </a:t>
            </a:r>
            <a:r>
              <a:rPr sz="242" b="1" kern="0" spc="-6" dirty="0">
                <a:solidFill>
                  <a:srgbClr val="3A3839"/>
                </a:solidFill>
                <a:latin typeface="Arial"/>
                <a:cs typeface="Arial"/>
              </a:rPr>
              <a:t>Taylor</a:t>
            </a:r>
            <a:endParaRPr sz="242" kern="0">
              <a:solidFill>
                <a:sysClr val="windowText" lastClr="000000"/>
              </a:solidFill>
              <a:latin typeface="Arial"/>
              <a:cs typeface="Arial"/>
            </a:endParaRPr>
          </a:p>
          <a:p>
            <a:pPr marL="40027" defTabSz="554218">
              <a:spcBef>
                <a:spcPts val="15"/>
              </a:spcBef>
            </a:pPr>
            <a:r>
              <a:rPr sz="242" kern="0" spc="-6" dirty="0">
                <a:solidFill>
                  <a:srgbClr val="3A3839"/>
                </a:solidFill>
                <a:latin typeface="Arial"/>
                <a:cs typeface="Arial"/>
              </a:rPr>
              <a:t>Labourer</a:t>
            </a:r>
            <a:endParaRPr sz="242" kern="0">
              <a:solidFill>
                <a:sysClr val="windowText" lastClr="000000"/>
              </a:solidFill>
              <a:latin typeface="Arial"/>
              <a:cs typeface="Arial"/>
            </a:endParaRPr>
          </a:p>
        </p:txBody>
      </p:sp>
      <p:grpSp>
        <p:nvGrpSpPr>
          <p:cNvPr id="16" name="object 16"/>
          <p:cNvGrpSpPr/>
          <p:nvPr/>
        </p:nvGrpSpPr>
        <p:grpSpPr>
          <a:xfrm>
            <a:off x="10672333" y="5607258"/>
            <a:ext cx="232064" cy="232064"/>
            <a:chOff x="17602999" y="9251976"/>
            <a:chExt cx="382905" cy="382905"/>
          </a:xfrm>
        </p:grpSpPr>
        <p:sp>
          <p:nvSpPr>
            <p:cNvPr id="17" name="object 17"/>
            <p:cNvSpPr/>
            <p:nvPr/>
          </p:nvSpPr>
          <p:spPr>
            <a:xfrm>
              <a:off x="17606174" y="9255151"/>
              <a:ext cx="376555" cy="376555"/>
            </a:xfrm>
            <a:custGeom>
              <a:avLst/>
              <a:gdLst/>
              <a:ahLst/>
              <a:cxnLst/>
              <a:rect l="l" t="t" r="r" b="b"/>
              <a:pathLst>
                <a:path w="376555" h="376554">
                  <a:moveTo>
                    <a:pt x="318617" y="0"/>
                  </a:moveTo>
                  <a:lnTo>
                    <a:pt x="290702" y="530"/>
                  </a:lnTo>
                  <a:lnTo>
                    <a:pt x="267779" y="1350"/>
                  </a:lnTo>
                  <a:lnTo>
                    <a:pt x="246748" y="2915"/>
                  </a:lnTo>
                  <a:lnTo>
                    <a:pt x="198208" y="9805"/>
                  </a:lnTo>
                  <a:lnTo>
                    <a:pt x="177177" y="11371"/>
                  </a:lnTo>
                  <a:lnTo>
                    <a:pt x="66116" y="11371"/>
                  </a:lnTo>
                  <a:lnTo>
                    <a:pt x="51498" y="9860"/>
                  </a:lnTo>
                  <a:lnTo>
                    <a:pt x="33553" y="7341"/>
                  </a:lnTo>
                  <a:lnTo>
                    <a:pt x="16459" y="6838"/>
                  </a:lnTo>
                  <a:lnTo>
                    <a:pt x="4368" y="11371"/>
                  </a:lnTo>
                  <a:lnTo>
                    <a:pt x="1511" y="14198"/>
                  </a:lnTo>
                  <a:lnTo>
                    <a:pt x="0" y="28994"/>
                  </a:lnTo>
                  <a:lnTo>
                    <a:pt x="546" y="57942"/>
                  </a:lnTo>
                  <a:lnTo>
                    <a:pt x="6146" y="184698"/>
                  </a:lnTo>
                  <a:lnTo>
                    <a:pt x="6959" y="208921"/>
                  </a:lnTo>
                  <a:lnTo>
                    <a:pt x="7302" y="229134"/>
                  </a:lnTo>
                  <a:lnTo>
                    <a:pt x="6959" y="269859"/>
                  </a:lnTo>
                  <a:lnTo>
                    <a:pt x="6095" y="292238"/>
                  </a:lnTo>
                  <a:lnTo>
                    <a:pt x="4368" y="310672"/>
                  </a:lnTo>
                  <a:lnTo>
                    <a:pt x="2755" y="321797"/>
                  </a:lnTo>
                  <a:lnTo>
                    <a:pt x="2057" y="333395"/>
                  </a:lnTo>
                  <a:lnTo>
                    <a:pt x="34086" y="367586"/>
                  </a:lnTo>
                  <a:lnTo>
                    <a:pt x="85839" y="375870"/>
                  </a:lnTo>
                  <a:lnTo>
                    <a:pt x="118160" y="376184"/>
                  </a:lnTo>
                  <a:lnTo>
                    <a:pt x="175831" y="375937"/>
                  </a:lnTo>
                  <a:lnTo>
                    <a:pt x="200393" y="375629"/>
                  </a:lnTo>
                  <a:lnTo>
                    <a:pt x="256222" y="374276"/>
                  </a:lnTo>
                  <a:lnTo>
                    <a:pt x="280771" y="373968"/>
                  </a:lnTo>
                  <a:lnTo>
                    <a:pt x="305231" y="374465"/>
                  </a:lnTo>
                  <a:lnTo>
                    <a:pt x="336715" y="373866"/>
                  </a:lnTo>
                  <a:lnTo>
                    <a:pt x="364058" y="369030"/>
                  </a:lnTo>
                  <a:lnTo>
                    <a:pt x="376135" y="356817"/>
                  </a:lnTo>
                  <a:lnTo>
                    <a:pt x="375945" y="342383"/>
                  </a:lnTo>
                  <a:lnTo>
                    <a:pt x="373329" y="314253"/>
                  </a:lnTo>
                  <a:lnTo>
                    <a:pt x="372668" y="300421"/>
                  </a:lnTo>
                  <a:lnTo>
                    <a:pt x="371932" y="181032"/>
                  </a:lnTo>
                  <a:lnTo>
                    <a:pt x="371322" y="157152"/>
                  </a:lnTo>
                  <a:lnTo>
                    <a:pt x="368630" y="99279"/>
                  </a:lnTo>
                  <a:lnTo>
                    <a:pt x="368020" y="75401"/>
                  </a:lnTo>
                  <a:lnTo>
                    <a:pt x="370408" y="41628"/>
                  </a:lnTo>
                  <a:lnTo>
                    <a:pt x="369608" y="23956"/>
                  </a:lnTo>
                  <a:lnTo>
                    <a:pt x="364096" y="11402"/>
                  </a:lnTo>
                  <a:lnTo>
                    <a:pt x="345198" y="2658"/>
                  </a:lnTo>
                  <a:lnTo>
                    <a:pt x="318617" y="0"/>
                  </a:lnTo>
                  <a:close/>
                </a:path>
              </a:pathLst>
            </a:custGeom>
            <a:solidFill>
              <a:srgbClr val="E3C820"/>
            </a:solidFill>
          </p:spPr>
          <p:txBody>
            <a:bodyPr wrap="square" lIns="0" tIns="0" rIns="0" bIns="0" rtlCol="0"/>
            <a:lstStyle/>
            <a:p>
              <a:pPr defTabSz="554218"/>
              <a:endParaRPr sz="1091" kern="0">
                <a:solidFill>
                  <a:sysClr val="windowText" lastClr="000000"/>
                </a:solidFill>
              </a:endParaRPr>
            </a:p>
          </p:txBody>
        </p:sp>
        <p:sp>
          <p:nvSpPr>
            <p:cNvPr id="18" name="object 18"/>
            <p:cNvSpPr/>
            <p:nvPr/>
          </p:nvSpPr>
          <p:spPr>
            <a:xfrm>
              <a:off x="17606174" y="9255151"/>
              <a:ext cx="376555" cy="376555"/>
            </a:xfrm>
            <a:custGeom>
              <a:avLst/>
              <a:gdLst/>
              <a:ahLst/>
              <a:cxnLst/>
              <a:rect l="l" t="t" r="r" b="b"/>
              <a:pathLst>
                <a:path w="376555" h="376554">
                  <a:moveTo>
                    <a:pt x="4376" y="11371"/>
                  </a:moveTo>
                  <a:lnTo>
                    <a:pt x="1507" y="14198"/>
                  </a:lnTo>
                  <a:lnTo>
                    <a:pt x="0" y="28993"/>
                  </a:lnTo>
                  <a:lnTo>
                    <a:pt x="0" y="32993"/>
                  </a:lnTo>
                  <a:lnTo>
                    <a:pt x="543" y="57942"/>
                  </a:lnTo>
                  <a:lnTo>
                    <a:pt x="1815" y="87272"/>
                  </a:lnTo>
                  <a:lnTo>
                    <a:pt x="3273" y="116338"/>
                  </a:lnTo>
                  <a:lnTo>
                    <a:pt x="4376" y="140498"/>
                  </a:lnTo>
                  <a:lnTo>
                    <a:pt x="5179" y="160535"/>
                  </a:lnTo>
                  <a:lnTo>
                    <a:pt x="6149" y="184698"/>
                  </a:lnTo>
                  <a:lnTo>
                    <a:pt x="6965" y="208920"/>
                  </a:lnTo>
                  <a:lnTo>
                    <a:pt x="7308" y="229134"/>
                  </a:lnTo>
                  <a:lnTo>
                    <a:pt x="7270" y="247503"/>
                  </a:lnTo>
                  <a:lnTo>
                    <a:pt x="6961" y="269859"/>
                  </a:lnTo>
                  <a:lnTo>
                    <a:pt x="6093" y="292237"/>
                  </a:lnTo>
                  <a:lnTo>
                    <a:pt x="4376" y="310671"/>
                  </a:lnTo>
                  <a:lnTo>
                    <a:pt x="2753" y="321797"/>
                  </a:lnTo>
                  <a:lnTo>
                    <a:pt x="2056" y="333394"/>
                  </a:lnTo>
                  <a:lnTo>
                    <a:pt x="34087" y="367586"/>
                  </a:lnTo>
                  <a:lnTo>
                    <a:pt x="85837" y="375870"/>
                  </a:lnTo>
                  <a:lnTo>
                    <a:pt x="118161" y="376184"/>
                  </a:lnTo>
                  <a:lnTo>
                    <a:pt x="150504" y="376068"/>
                  </a:lnTo>
                  <a:lnTo>
                    <a:pt x="175837" y="375937"/>
                  </a:lnTo>
                  <a:lnTo>
                    <a:pt x="200396" y="375629"/>
                  </a:lnTo>
                  <a:lnTo>
                    <a:pt x="228311" y="374952"/>
                  </a:lnTo>
                  <a:lnTo>
                    <a:pt x="256224" y="374276"/>
                  </a:lnTo>
                  <a:lnTo>
                    <a:pt x="280776" y="373968"/>
                  </a:lnTo>
                  <a:lnTo>
                    <a:pt x="305234" y="374466"/>
                  </a:lnTo>
                  <a:lnTo>
                    <a:pt x="336713" y="373866"/>
                  </a:lnTo>
                  <a:lnTo>
                    <a:pt x="364064" y="369030"/>
                  </a:lnTo>
                  <a:lnTo>
                    <a:pt x="376135" y="356816"/>
                  </a:lnTo>
                  <a:lnTo>
                    <a:pt x="375942" y="342382"/>
                  </a:lnTo>
                  <a:lnTo>
                    <a:pt x="374712" y="328217"/>
                  </a:lnTo>
                  <a:lnTo>
                    <a:pt x="373327" y="314253"/>
                  </a:lnTo>
                  <a:lnTo>
                    <a:pt x="372669" y="300420"/>
                  </a:lnTo>
                  <a:lnTo>
                    <a:pt x="372554" y="273363"/>
                  </a:lnTo>
                  <a:lnTo>
                    <a:pt x="372302" y="240725"/>
                  </a:lnTo>
                  <a:lnTo>
                    <a:pt x="372050" y="208087"/>
                  </a:lnTo>
                  <a:lnTo>
                    <a:pt x="371936" y="181031"/>
                  </a:lnTo>
                  <a:lnTo>
                    <a:pt x="371324" y="157152"/>
                  </a:lnTo>
                  <a:lnTo>
                    <a:pt x="369978" y="128215"/>
                  </a:lnTo>
                  <a:lnTo>
                    <a:pt x="368632" y="99279"/>
                  </a:lnTo>
                  <a:lnTo>
                    <a:pt x="368020" y="75400"/>
                  </a:lnTo>
                  <a:lnTo>
                    <a:pt x="369041" y="60185"/>
                  </a:lnTo>
                  <a:lnTo>
                    <a:pt x="370416" y="41627"/>
                  </a:lnTo>
                  <a:lnTo>
                    <a:pt x="369614" y="23955"/>
                  </a:lnTo>
                  <a:lnTo>
                    <a:pt x="364104" y="11402"/>
                  </a:lnTo>
                  <a:lnTo>
                    <a:pt x="345200" y="2658"/>
                  </a:lnTo>
                  <a:lnTo>
                    <a:pt x="318625" y="0"/>
                  </a:lnTo>
                  <a:lnTo>
                    <a:pt x="290708" y="530"/>
                  </a:lnTo>
                  <a:lnTo>
                    <a:pt x="267782" y="1350"/>
                  </a:lnTo>
                  <a:lnTo>
                    <a:pt x="246751" y="2916"/>
                  </a:lnTo>
                  <a:lnTo>
                    <a:pt x="222480" y="6361"/>
                  </a:lnTo>
                  <a:lnTo>
                    <a:pt x="198208" y="9805"/>
                  </a:lnTo>
                  <a:lnTo>
                    <a:pt x="177177" y="11371"/>
                  </a:lnTo>
                  <a:lnTo>
                    <a:pt x="66123" y="11371"/>
                  </a:lnTo>
                  <a:lnTo>
                    <a:pt x="51498" y="9860"/>
                  </a:lnTo>
                  <a:lnTo>
                    <a:pt x="33553" y="7342"/>
                  </a:lnTo>
                  <a:lnTo>
                    <a:pt x="16457" y="6839"/>
                  </a:lnTo>
                  <a:lnTo>
                    <a:pt x="4376" y="11371"/>
                  </a:lnTo>
                </a:path>
              </a:pathLst>
            </a:custGeom>
            <a:ln w="6303">
              <a:solidFill>
                <a:srgbClr val="3A3839"/>
              </a:solidFill>
            </a:ln>
          </p:spPr>
          <p:txBody>
            <a:bodyPr wrap="square" lIns="0" tIns="0" rIns="0" bIns="0" rtlCol="0"/>
            <a:lstStyle/>
            <a:p>
              <a:pPr defTabSz="554218"/>
              <a:endParaRPr sz="1091" kern="0">
                <a:solidFill>
                  <a:sysClr val="windowText" lastClr="000000"/>
                </a:solidFill>
              </a:endParaRPr>
            </a:p>
          </p:txBody>
        </p:sp>
      </p:grpSp>
      <p:sp>
        <p:nvSpPr>
          <p:cNvPr id="19" name="object 19"/>
          <p:cNvSpPr txBox="1"/>
          <p:nvPr/>
        </p:nvSpPr>
        <p:spPr>
          <a:xfrm>
            <a:off x="10936617" y="5835843"/>
            <a:ext cx="248997" cy="45026"/>
          </a:xfrm>
          <a:prstGeom prst="rect">
            <a:avLst/>
          </a:prstGeom>
        </p:spPr>
        <p:txBody>
          <a:bodyPr vert="horz" wrap="square" lIns="0" tIns="7697" rIns="0" bIns="0" rtlCol="0">
            <a:spAutoFit/>
          </a:bodyPr>
          <a:lstStyle/>
          <a:p>
            <a:pPr marL="7697" defTabSz="554218">
              <a:spcBef>
                <a:spcPts val="61"/>
              </a:spcBef>
            </a:pPr>
            <a:r>
              <a:rPr sz="242" b="1" kern="0" spc="-6" dirty="0">
                <a:solidFill>
                  <a:srgbClr val="3A3839"/>
                </a:solidFill>
                <a:latin typeface="Arial"/>
                <a:cs typeface="Arial"/>
              </a:rPr>
              <a:t>Connor</a:t>
            </a:r>
            <a:r>
              <a:rPr sz="242" b="1" kern="0" spc="18" dirty="0">
                <a:solidFill>
                  <a:srgbClr val="3A3839"/>
                </a:solidFill>
                <a:latin typeface="Arial"/>
                <a:cs typeface="Arial"/>
              </a:rPr>
              <a:t> </a:t>
            </a:r>
            <a:r>
              <a:rPr sz="242" b="1" kern="0" spc="-6" dirty="0">
                <a:solidFill>
                  <a:srgbClr val="3A3839"/>
                </a:solidFill>
                <a:latin typeface="Arial"/>
                <a:cs typeface="Arial"/>
              </a:rPr>
              <a:t>Cowley</a:t>
            </a:r>
            <a:endParaRPr sz="242" kern="0">
              <a:solidFill>
                <a:sysClr val="windowText" lastClr="000000"/>
              </a:solidFill>
              <a:latin typeface="Arial"/>
              <a:cs typeface="Arial"/>
            </a:endParaRPr>
          </a:p>
        </p:txBody>
      </p:sp>
      <p:sp>
        <p:nvSpPr>
          <p:cNvPr id="20" name="object 20"/>
          <p:cNvSpPr txBox="1"/>
          <p:nvPr/>
        </p:nvSpPr>
        <p:spPr>
          <a:xfrm>
            <a:off x="10994344" y="5874635"/>
            <a:ext cx="144318" cy="45026"/>
          </a:xfrm>
          <a:prstGeom prst="rect">
            <a:avLst/>
          </a:prstGeom>
        </p:spPr>
        <p:txBody>
          <a:bodyPr vert="horz" wrap="square" lIns="0" tIns="7697" rIns="0" bIns="0" rtlCol="0">
            <a:spAutoFit/>
          </a:bodyPr>
          <a:lstStyle/>
          <a:p>
            <a:pPr marL="7697" defTabSz="554218">
              <a:spcBef>
                <a:spcPts val="61"/>
              </a:spcBef>
            </a:pPr>
            <a:r>
              <a:rPr sz="242" kern="0" spc="-18" dirty="0">
                <a:solidFill>
                  <a:srgbClr val="3A3839"/>
                </a:solidFill>
                <a:latin typeface="Arial"/>
                <a:cs typeface="Arial"/>
              </a:rPr>
              <a:t>Labourer</a:t>
            </a:r>
            <a:r>
              <a:rPr sz="242" kern="0" spc="18" dirty="0">
                <a:solidFill>
                  <a:srgbClr val="3A3839"/>
                </a:solidFill>
                <a:latin typeface="Arial"/>
                <a:cs typeface="Arial"/>
              </a:rPr>
              <a:t> </a:t>
            </a:r>
            <a:r>
              <a:rPr sz="242" kern="0" spc="-30" dirty="0">
                <a:solidFill>
                  <a:srgbClr val="3A3839"/>
                </a:solidFill>
                <a:latin typeface="Arial"/>
                <a:cs typeface="Arial"/>
              </a:rPr>
              <a:t>/</a:t>
            </a:r>
            <a:endParaRPr sz="242" kern="0">
              <a:solidFill>
                <a:sysClr val="windowText" lastClr="000000"/>
              </a:solidFill>
              <a:latin typeface="Arial"/>
              <a:cs typeface="Arial"/>
            </a:endParaRPr>
          </a:p>
        </p:txBody>
      </p:sp>
      <p:sp>
        <p:nvSpPr>
          <p:cNvPr id="21" name="object 21"/>
          <p:cNvSpPr txBox="1"/>
          <p:nvPr/>
        </p:nvSpPr>
        <p:spPr>
          <a:xfrm>
            <a:off x="10999162" y="5896802"/>
            <a:ext cx="132388" cy="45026"/>
          </a:xfrm>
          <a:prstGeom prst="rect">
            <a:avLst/>
          </a:prstGeom>
        </p:spPr>
        <p:txBody>
          <a:bodyPr vert="horz" wrap="square" lIns="0" tIns="7697" rIns="0" bIns="0" rtlCol="0">
            <a:spAutoFit/>
          </a:bodyPr>
          <a:lstStyle/>
          <a:p>
            <a:pPr marL="7697" defTabSz="554218">
              <a:spcBef>
                <a:spcPts val="61"/>
              </a:spcBef>
            </a:pPr>
            <a:r>
              <a:rPr sz="242" kern="0" spc="-21" dirty="0">
                <a:solidFill>
                  <a:srgbClr val="3A3839"/>
                </a:solidFill>
                <a:latin typeface="Arial"/>
                <a:cs typeface="Arial"/>
              </a:rPr>
              <a:t>Carpenter</a:t>
            </a:r>
            <a:endParaRPr sz="242" kern="0">
              <a:solidFill>
                <a:sysClr val="windowText" lastClr="000000"/>
              </a:solidFill>
              <a:latin typeface="Arial"/>
              <a:cs typeface="Arial"/>
            </a:endParaRPr>
          </a:p>
        </p:txBody>
      </p:sp>
      <p:grpSp>
        <p:nvGrpSpPr>
          <p:cNvPr id="22" name="object 22"/>
          <p:cNvGrpSpPr/>
          <p:nvPr/>
        </p:nvGrpSpPr>
        <p:grpSpPr>
          <a:xfrm>
            <a:off x="10945344" y="5607258"/>
            <a:ext cx="232064" cy="635385"/>
            <a:chOff x="18053468" y="9251976"/>
            <a:chExt cx="382905" cy="1048385"/>
          </a:xfrm>
        </p:grpSpPr>
        <p:sp>
          <p:nvSpPr>
            <p:cNvPr id="23" name="object 23"/>
            <p:cNvSpPr/>
            <p:nvPr/>
          </p:nvSpPr>
          <p:spPr>
            <a:xfrm>
              <a:off x="18056643" y="9255151"/>
              <a:ext cx="376555" cy="376555"/>
            </a:xfrm>
            <a:custGeom>
              <a:avLst/>
              <a:gdLst/>
              <a:ahLst/>
              <a:cxnLst/>
              <a:rect l="l" t="t" r="r" b="b"/>
              <a:pathLst>
                <a:path w="376555" h="376554">
                  <a:moveTo>
                    <a:pt x="318630" y="0"/>
                  </a:moveTo>
                  <a:lnTo>
                    <a:pt x="290715" y="530"/>
                  </a:lnTo>
                  <a:lnTo>
                    <a:pt x="267779" y="1350"/>
                  </a:lnTo>
                  <a:lnTo>
                    <a:pt x="246748" y="2915"/>
                  </a:lnTo>
                  <a:lnTo>
                    <a:pt x="198208" y="9805"/>
                  </a:lnTo>
                  <a:lnTo>
                    <a:pt x="177177" y="11371"/>
                  </a:lnTo>
                  <a:lnTo>
                    <a:pt x="66128" y="11371"/>
                  </a:lnTo>
                  <a:lnTo>
                    <a:pt x="51498" y="9860"/>
                  </a:lnTo>
                  <a:lnTo>
                    <a:pt x="33553" y="7341"/>
                  </a:lnTo>
                  <a:lnTo>
                    <a:pt x="16459" y="6838"/>
                  </a:lnTo>
                  <a:lnTo>
                    <a:pt x="4381" y="11371"/>
                  </a:lnTo>
                  <a:lnTo>
                    <a:pt x="1511" y="14198"/>
                  </a:lnTo>
                  <a:lnTo>
                    <a:pt x="0" y="28994"/>
                  </a:lnTo>
                  <a:lnTo>
                    <a:pt x="546" y="57942"/>
                  </a:lnTo>
                  <a:lnTo>
                    <a:pt x="6146" y="184698"/>
                  </a:lnTo>
                  <a:lnTo>
                    <a:pt x="6972" y="208921"/>
                  </a:lnTo>
                  <a:lnTo>
                    <a:pt x="6959" y="269859"/>
                  </a:lnTo>
                  <a:lnTo>
                    <a:pt x="4381" y="310672"/>
                  </a:lnTo>
                  <a:lnTo>
                    <a:pt x="2755" y="321797"/>
                  </a:lnTo>
                  <a:lnTo>
                    <a:pt x="2057" y="333395"/>
                  </a:lnTo>
                  <a:lnTo>
                    <a:pt x="34086" y="367586"/>
                  </a:lnTo>
                  <a:lnTo>
                    <a:pt x="85839" y="375870"/>
                  </a:lnTo>
                  <a:lnTo>
                    <a:pt x="118160" y="376184"/>
                  </a:lnTo>
                  <a:lnTo>
                    <a:pt x="175844" y="375937"/>
                  </a:lnTo>
                  <a:lnTo>
                    <a:pt x="200393" y="375629"/>
                  </a:lnTo>
                  <a:lnTo>
                    <a:pt x="256222" y="374276"/>
                  </a:lnTo>
                  <a:lnTo>
                    <a:pt x="280784" y="373968"/>
                  </a:lnTo>
                  <a:lnTo>
                    <a:pt x="305231" y="374465"/>
                  </a:lnTo>
                  <a:lnTo>
                    <a:pt x="336715" y="373866"/>
                  </a:lnTo>
                  <a:lnTo>
                    <a:pt x="364070" y="369030"/>
                  </a:lnTo>
                  <a:lnTo>
                    <a:pt x="376135" y="356817"/>
                  </a:lnTo>
                  <a:lnTo>
                    <a:pt x="375945" y="342383"/>
                  </a:lnTo>
                  <a:lnTo>
                    <a:pt x="373329" y="314253"/>
                  </a:lnTo>
                  <a:lnTo>
                    <a:pt x="372668" y="300421"/>
                  </a:lnTo>
                  <a:lnTo>
                    <a:pt x="371932" y="181032"/>
                  </a:lnTo>
                  <a:lnTo>
                    <a:pt x="371322" y="157152"/>
                  </a:lnTo>
                  <a:lnTo>
                    <a:pt x="368630" y="99279"/>
                  </a:lnTo>
                  <a:lnTo>
                    <a:pt x="368020" y="75401"/>
                  </a:lnTo>
                  <a:lnTo>
                    <a:pt x="370420" y="41628"/>
                  </a:lnTo>
                  <a:lnTo>
                    <a:pt x="369620" y="23956"/>
                  </a:lnTo>
                  <a:lnTo>
                    <a:pt x="364109" y="11402"/>
                  </a:lnTo>
                  <a:lnTo>
                    <a:pt x="345198" y="2658"/>
                  </a:lnTo>
                  <a:lnTo>
                    <a:pt x="318630" y="0"/>
                  </a:lnTo>
                  <a:close/>
                </a:path>
              </a:pathLst>
            </a:custGeom>
            <a:solidFill>
              <a:srgbClr val="E3C820"/>
            </a:solidFill>
          </p:spPr>
          <p:txBody>
            <a:bodyPr wrap="square" lIns="0" tIns="0" rIns="0" bIns="0" rtlCol="0"/>
            <a:lstStyle/>
            <a:p>
              <a:pPr defTabSz="554218"/>
              <a:endParaRPr sz="1091" kern="0">
                <a:solidFill>
                  <a:sysClr val="windowText" lastClr="000000"/>
                </a:solidFill>
              </a:endParaRPr>
            </a:p>
          </p:txBody>
        </p:sp>
        <p:sp>
          <p:nvSpPr>
            <p:cNvPr id="24" name="object 24"/>
            <p:cNvSpPr/>
            <p:nvPr/>
          </p:nvSpPr>
          <p:spPr>
            <a:xfrm>
              <a:off x="18056643" y="9255151"/>
              <a:ext cx="376555" cy="376555"/>
            </a:xfrm>
            <a:custGeom>
              <a:avLst/>
              <a:gdLst/>
              <a:ahLst/>
              <a:cxnLst/>
              <a:rect l="l" t="t" r="r" b="b"/>
              <a:pathLst>
                <a:path w="376555" h="376554">
                  <a:moveTo>
                    <a:pt x="4376" y="11371"/>
                  </a:moveTo>
                  <a:lnTo>
                    <a:pt x="1507" y="14198"/>
                  </a:lnTo>
                  <a:lnTo>
                    <a:pt x="0" y="28993"/>
                  </a:lnTo>
                  <a:lnTo>
                    <a:pt x="0" y="32993"/>
                  </a:lnTo>
                  <a:lnTo>
                    <a:pt x="543" y="57942"/>
                  </a:lnTo>
                  <a:lnTo>
                    <a:pt x="1815" y="87272"/>
                  </a:lnTo>
                  <a:lnTo>
                    <a:pt x="3273" y="116338"/>
                  </a:lnTo>
                  <a:lnTo>
                    <a:pt x="4376" y="140498"/>
                  </a:lnTo>
                  <a:lnTo>
                    <a:pt x="5179" y="160535"/>
                  </a:lnTo>
                  <a:lnTo>
                    <a:pt x="6149" y="184698"/>
                  </a:lnTo>
                  <a:lnTo>
                    <a:pt x="6965" y="208920"/>
                  </a:lnTo>
                  <a:lnTo>
                    <a:pt x="7308" y="229134"/>
                  </a:lnTo>
                  <a:lnTo>
                    <a:pt x="7270" y="247503"/>
                  </a:lnTo>
                  <a:lnTo>
                    <a:pt x="6961" y="269859"/>
                  </a:lnTo>
                  <a:lnTo>
                    <a:pt x="6093" y="292237"/>
                  </a:lnTo>
                  <a:lnTo>
                    <a:pt x="4376" y="310671"/>
                  </a:lnTo>
                  <a:lnTo>
                    <a:pt x="2753" y="321797"/>
                  </a:lnTo>
                  <a:lnTo>
                    <a:pt x="2056" y="333394"/>
                  </a:lnTo>
                  <a:lnTo>
                    <a:pt x="34087" y="367586"/>
                  </a:lnTo>
                  <a:lnTo>
                    <a:pt x="85837" y="375870"/>
                  </a:lnTo>
                  <a:lnTo>
                    <a:pt x="118161" y="376184"/>
                  </a:lnTo>
                  <a:lnTo>
                    <a:pt x="150504" y="376068"/>
                  </a:lnTo>
                  <a:lnTo>
                    <a:pt x="175837" y="375937"/>
                  </a:lnTo>
                  <a:lnTo>
                    <a:pt x="200396" y="375629"/>
                  </a:lnTo>
                  <a:lnTo>
                    <a:pt x="228311" y="374952"/>
                  </a:lnTo>
                  <a:lnTo>
                    <a:pt x="256224" y="374276"/>
                  </a:lnTo>
                  <a:lnTo>
                    <a:pt x="280776" y="373968"/>
                  </a:lnTo>
                  <a:lnTo>
                    <a:pt x="305234" y="374466"/>
                  </a:lnTo>
                  <a:lnTo>
                    <a:pt x="336713" y="373866"/>
                  </a:lnTo>
                  <a:lnTo>
                    <a:pt x="364064" y="369030"/>
                  </a:lnTo>
                  <a:lnTo>
                    <a:pt x="376135" y="356816"/>
                  </a:lnTo>
                  <a:lnTo>
                    <a:pt x="375942" y="342382"/>
                  </a:lnTo>
                  <a:lnTo>
                    <a:pt x="374712" y="328217"/>
                  </a:lnTo>
                  <a:lnTo>
                    <a:pt x="373327" y="314253"/>
                  </a:lnTo>
                  <a:lnTo>
                    <a:pt x="372669" y="300420"/>
                  </a:lnTo>
                  <a:lnTo>
                    <a:pt x="372554" y="273363"/>
                  </a:lnTo>
                  <a:lnTo>
                    <a:pt x="372302" y="240725"/>
                  </a:lnTo>
                  <a:lnTo>
                    <a:pt x="372050" y="208087"/>
                  </a:lnTo>
                  <a:lnTo>
                    <a:pt x="371936" y="181031"/>
                  </a:lnTo>
                  <a:lnTo>
                    <a:pt x="371324" y="157152"/>
                  </a:lnTo>
                  <a:lnTo>
                    <a:pt x="369978" y="128215"/>
                  </a:lnTo>
                  <a:lnTo>
                    <a:pt x="368632" y="99279"/>
                  </a:lnTo>
                  <a:lnTo>
                    <a:pt x="368020" y="75400"/>
                  </a:lnTo>
                  <a:lnTo>
                    <a:pt x="369041" y="60185"/>
                  </a:lnTo>
                  <a:lnTo>
                    <a:pt x="370416" y="41627"/>
                  </a:lnTo>
                  <a:lnTo>
                    <a:pt x="369614" y="23955"/>
                  </a:lnTo>
                  <a:lnTo>
                    <a:pt x="364104" y="11402"/>
                  </a:lnTo>
                  <a:lnTo>
                    <a:pt x="345200" y="2658"/>
                  </a:lnTo>
                  <a:lnTo>
                    <a:pt x="318625" y="0"/>
                  </a:lnTo>
                  <a:lnTo>
                    <a:pt x="290708" y="530"/>
                  </a:lnTo>
                  <a:lnTo>
                    <a:pt x="267782" y="1350"/>
                  </a:lnTo>
                  <a:lnTo>
                    <a:pt x="246751" y="2916"/>
                  </a:lnTo>
                  <a:lnTo>
                    <a:pt x="222480" y="6361"/>
                  </a:lnTo>
                  <a:lnTo>
                    <a:pt x="198208" y="9805"/>
                  </a:lnTo>
                  <a:lnTo>
                    <a:pt x="177177" y="11371"/>
                  </a:lnTo>
                  <a:lnTo>
                    <a:pt x="66123" y="11371"/>
                  </a:lnTo>
                  <a:lnTo>
                    <a:pt x="51498" y="9860"/>
                  </a:lnTo>
                  <a:lnTo>
                    <a:pt x="33553" y="7342"/>
                  </a:lnTo>
                  <a:lnTo>
                    <a:pt x="16457" y="6839"/>
                  </a:lnTo>
                  <a:lnTo>
                    <a:pt x="4376" y="11371"/>
                  </a:lnTo>
                </a:path>
              </a:pathLst>
            </a:custGeom>
            <a:ln w="6303">
              <a:solidFill>
                <a:srgbClr val="3A3839"/>
              </a:solidFill>
            </a:ln>
          </p:spPr>
          <p:txBody>
            <a:bodyPr wrap="square" lIns="0" tIns="0" rIns="0" bIns="0" rtlCol="0"/>
            <a:lstStyle/>
            <a:p>
              <a:pPr defTabSz="554218"/>
              <a:endParaRPr sz="1091" kern="0">
                <a:solidFill>
                  <a:sysClr val="windowText" lastClr="000000"/>
                </a:solidFill>
              </a:endParaRPr>
            </a:p>
          </p:txBody>
        </p:sp>
        <p:pic>
          <p:nvPicPr>
            <p:cNvPr id="25" name="object 25"/>
            <p:cNvPicPr/>
            <p:nvPr/>
          </p:nvPicPr>
          <p:blipFill>
            <a:blip r:embed="rId6" cstate="print"/>
            <a:stretch>
              <a:fillRect/>
            </a:stretch>
          </p:blipFill>
          <p:spPr>
            <a:xfrm>
              <a:off x="18056643" y="9920566"/>
              <a:ext cx="376135" cy="376234"/>
            </a:xfrm>
            <a:prstGeom prst="rect">
              <a:avLst/>
            </a:prstGeom>
          </p:spPr>
        </p:pic>
        <p:sp>
          <p:nvSpPr>
            <p:cNvPr id="26" name="object 26"/>
            <p:cNvSpPr/>
            <p:nvPr/>
          </p:nvSpPr>
          <p:spPr>
            <a:xfrm>
              <a:off x="18056643" y="9920612"/>
              <a:ext cx="376555" cy="376555"/>
            </a:xfrm>
            <a:custGeom>
              <a:avLst/>
              <a:gdLst/>
              <a:ahLst/>
              <a:cxnLst/>
              <a:rect l="l" t="t" r="r" b="b"/>
              <a:pathLst>
                <a:path w="376555" h="376554">
                  <a:moveTo>
                    <a:pt x="4376" y="11371"/>
                  </a:moveTo>
                  <a:lnTo>
                    <a:pt x="1507" y="14198"/>
                  </a:lnTo>
                  <a:lnTo>
                    <a:pt x="0" y="28993"/>
                  </a:lnTo>
                  <a:lnTo>
                    <a:pt x="0" y="32993"/>
                  </a:lnTo>
                  <a:lnTo>
                    <a:pt x="543" y="57942"/>
                  </a:lnTo>
                  <a:lnTo>
                    <a:pt x="1815" y="87272"/>
                  </a:lnTo>
                  <a:lnTo>
                    <a:pt x="3273" y="116338"/>
                  </a:lnTo>
                  <a:lnTo>
                    <a:pt x="4376" y="140498"/>
                  </a:lnTo>
                  <a:lnTo>
                    <a:pt x="5179" y="160535"/>
                  </a:lnTo>
                  <a:lnTo>
                    <a:pt x="6149" y="184698"/>
                  </a:lnTo>
                  <a:lnTo>
                    <a:pt x="6965" y="208920"/>
                  </a:lnTo>
                  <a:lnTo>
                    <a:pt x="7308" y="229134"/>
                  </a:lnTo>
                  <a:lnTo>
                    <a:pt x="7270" y="247503"/>
                  </a:lnTo>
                  <a:lnTo>
                    <a:pt x="6961" y="269859"/>
                  </a:lnTo>
                  <a:lnTo>
                    <a:pt x="6093" y="292237"/>
                  </a:lnTo>
                  <a:lnTo>
                    <a:pt x="4376" y="310671"/>
                  </a:lnTo>
                  <a:lnTo>
                    <a:pt x="2753" y="321797"/>
                  </a:lnTo>
                  <a:lnTo>
                    <a:pt x="2056" y="333394"/>
                  </a:lnTo>
                  <a:lnTo>
                    <a:pt x="34087" y="367586"/>
                  </a:lnTo>
                  <a:lnTo>
                    <a:pt x="85837" y="375870"/>
                  </a:lnTo>
                  <a:lnTo>
                    <a:pt x="118161" y="376184"/>
                  </a:lnTo>
                  <a:lnTo>
                    <a:pt x="150504" y="376068"/>
                  </a:lnTo>
                  <a:lnTo>
                    <a:pt x="175837" y="375937"/>
                  </a:lnTo>
                  <a:lnTo>
                    <a:pt x="200396" y="375629"/>
                  </a:lnTo>
                  <a:lnTo>
                    <a:pt x="228311" y="374952"/>
                  </a:lnTo>
                  <a:lnTo>
                    <a:pt x="256224" y="374276"/>
                  </a:lnTo>
                  <a:lnTo>
                    <a:pt x="280776" y="373968"/>
                  </a:lnTo>
                  <a:lnTo>
                    <a:pt x="305234" y="374466"/>
                  </a:lnTo>
                  <a:lnTo>
                    <a:pt x="336713" y="373866"/>
                  </a:lnTo>
                  <a:lnTo>
                    <a:pt x="364064" y="369030"/>
                  </a:lnTo>
                  <a:lnTo>
                    <a:pt x="376135" y="356816"/>
                  </a:lnTo>
                  <a:lnTo>
                    <a:pt x="375942" y="342382"/>
                  </a:lnTo>
                  <a:lnTo>
                    <a:pt x="374712" y="328217"/>
                  </a:lnTo>
                  <a:lnTo>
                    <a:pt x="373327" y="314253"/>
                  </a:lnTo>
                  <a:lnTo>
                    <a:pt x="372669" y="300420"/>
                  </a:lnTo>
                  <a:lnTo>
                    <a:pt x="372554" y="273363"/>
                  </a:lnTo>
                  <a:lnTo>
                    <a:pt x="372302" y="240725"/>
                  </a:lnTo>
                  <a:lnTo>
                    <a:pt x="372050" y="208087"/>
                  </a:lnTo>
                  <a:lnTo>
                    <a:pt x="371936" y="181031"/>
                  </a:lnTo>
                  <a:lnTo>
                    <a:pt x="371324" y="157152"/>
                  </a:lnTo>
                  <a:lnTo>
                    <a:pt x="369978" y="128215"/>
                  </a:lnTo>
                  <a:lnTo>
                    <a:pt x="368632" y="99279"/>
                  </a:lnTo>
                  <a:lnTo>
                    <a:pt x="368020" y="75400"/>
                  </a:lnTo>
                  <a:lnTo>
                    <a:pt x="369041" y="60185"/>
                  </a:lnTo>
                  <a:lnTo>
                    <a:pt x="370416" y="41627"/>
                  </a:lnTo>
                  <a:lnTo>
                    <a:pt x="369614" y="23955"/>
                  </a:lnTo>
                  <a:lnTo>
                    <a:pt x="364104" y="11402"/>
                  </a:lnTo>
                  <a:lnTo>
                    <a:pt x="345200" y="2658"/>
                  </a:lnTo>
                  <a:lnTo>
                    <a:pt x="318625" y="0"/>
                  </a:lnTo>
                  <a:lnTo>
                    <a:pt x="290708" y="530"/>
                  </a:lnTo>
                  <a:lnTo>
                    <a:pt x="267782" y="1350"/>
                  </a:lnTo>
                  <a:lnTo>
                    <a:pt x="246751" y="2916"/>
                  </a:lnTo>
                  <a:lnTo>
                    <a:pt x="222480" y="6361"/>
                  </a:lnTo>
                  <a:lnTo>
                    <a:pt x="198208" y="9805"/>
                  </a:lnTo>
                  <a:lnTo>
                    <a:pt x="177177" y="11371"/>
                  </a:lnTo>
                  <a:lnTo>
                    <a:pt x="66123" y="11371"/>
                  </a:lnTo>
                  <a:lnTo>
                    <a:pt x="51498" y="9860"/>
                  </a:lnTo>
                  <a:lnTo>
                    <a:pt x="33553" y="7342"/>
                  </a:lnTo>
                  <a:lnTo>
                    <a:pt x="16457" y="6839"/>
                  </a:lnTo>
                  <a:lnTo>
                    <a:pt x="4376" y="11371"/>
                  </a:lnTo>
                </a:path>
              </a:pathLst>
            </a:custGeom>
            <a:ln w="6303">
              <a:solidFill>
                <a:srgbClr val="3A3839"/>
              </a:solidFill>
            </a:ln>
          </p:spPr>
          <p:txBody>
            <a:bodyPr wrap="square" lIns="0" tIns="0" rIns="0" bIns="0" rtlCol="0"/>
            <a:lstStyle/>
            <a:p>
              <a:pPr defTabSz="554218"/>
              <a:endParaRPr sz="1091" kern="0">
                <a:solidFill>
                  <a:sysClr val="windowText" lastClr="000000"/>
                </a:solidFill>
              </a:endParaRPr>
            </a:p>
          </p:txBody>
        </p:sp>
      </p:grpSp>
      <p:sp>
        <p:nvSpPr>
          <p:cNvPr id="27" name="object 27"/>
          <p:cNvSpPr txBox="1"/>
          <p:nvPr/>
        </p:nvSpPr>
        <p:spPr>
          <a:xfrm>
            <a:off x="10961955" y="5433137"/>
            <a:ext cx="198582" cy="45026"/>
          </a:xfrm>
          <a:prstGeom prst="rect">
            <a:avLst/>
          </a:prstGeom>
        </p:spPr>
        <p:txBody>
          <a:bodyPr vert="horz" wrap="square" lIns="0" tIns="7697" rIns="0" bIns="0" rtlCol="0">
            <a:spAutoFit/>
          </a:bodyPr>
          <a:lstStyle/>
          <a:p>
            <a:pPr marL="7697" defTabSz="554218">
              <a:spcBef>
                <a:spcPts val="61"/>
              </a:spcBef>
            </a:pPr>
            <a:r>
              <a:rPr sz="242" b="1" kern="0" dirty="0">
                <a:solidFill>
                  <a:srgbClr val="3A3839"/>
                </a:solidFill>
                <a:latin typeface="Arial"/>
                <a:cs typeface="Arial"/>
              </a:rPr>
              <a:t>Allan</a:t>
            </a:r>
            <a:r>
              <a:rPr sz="242" b="1" kern="0" spc="6" dirty="0">
                <a:solidFill>
                  <a:srgbClr val="3A3839"/>
                </a:solidFill>
                <a:latin typeface="Arial"/>
                <a:cs typeface="Arial"/>
              </a:rPr>
              <a:t> </a:t>
            </a:r>
            <a:r>
              <a:rPr sz="242" b="1" kern="0" spc="-6" dirty="0">
                <a:solidFill>
                  <a:srgbClr val="3A3839"/>
                </a:solidFill>
                <a:latin typeface="Arial"/>
                <a:cs typeface="Arial"/>
              </a:rPr>
              <a:t>Norris</a:t>
            </a:r>
            <a:endParaRPr sz="242" kern="0">
              <a:solidFill>
                <a:sysClr val="windowText" lastClr="000000"/>
              </a:solidFill>
              <a:latin typeface="Arial"/>
              <a:cs typeface="Arial"/>
            </a:endParaRPr>
          </a:p>
        </p:txBody>
      </p:sp>
      <p:sp>
        <p:nvSpPr>
          <p:cNvPr id="28" name="object 28"/>
          <p:cNvSpPr txBox="1"/>
          <p:nvPr/>
        </p:nvSpPr>
        <p:spPr>
          <a:xfrm>
            <a:off x="10950601" y="5471929"/>
            <a:ext cx="232448" cy="45026"/>
          </a:xfrm>
          <a:prstGeom prst="rect">
            <a:avLst/>
          </a:prstGeom>
        </p:spPr>
        <p:txBody>
          <a:bodyPr vert="horz" wrap="square" lIns="0" tIns="7697" rIns="0" bIns="0" rtlCol="0">
            <a:spAutoFit/>
          </a:bodyPr>
          <a:lstStyle/>
          <a:p>
            <a:pPr marL="7697" defTabSz="554218">
              <a:spcBef>
                <a:spcPts val="61"/>
              </a:spcBef>
            </a:pPr>
            <a:r>
              <a:rPr sz="242" kern="0" spc="-18" dirty="0">
                <a:solidFill>
                  <a:srgbClr val="3A3839"/>
                </a:solidFill>
                <a:latin typeface="Arial"/>
                <a:cs typeface="Arial"/>
              </a:rPr>
              <a:t>Carpenter</a:t>
            </a:r>
            <a:r>
              <a:rPr sz="242" kern="0" dirty="0">
                <a:solidFill>
                  <a:srgbClr val="3A3839"/>
                </a:solidFill>
                <a:latin typeface="Arial"/>
                <a:cs typeface="Arial"/>
              </a:rPr>
              <a:t> /</a:t>
            </a:r>
            <a:r>
              <a:rPr sz="242" kern="0" spc="12" dirty="0">
                <a:solidFill>
                  <a:srgbClr val="3A3839"/>
                </a:solidFill>
                <a:latin typeface="Arial"/>
                <a:cs typeface="Arial"/>
              </a:rPr>
              <a:t> </a:t>
            </a:r>
            <a:r>
              <a:rPr sz="242" kern="0" spc="-12" dirty="0">
                <a:solidFill>
                  <a:srgbClr val="3A3839"/>
                </a:solidFill>
                <a:latin typeface="Arial"/>
                <a:cs typeface="Arial"/>
              </a:rPr>
              <a:t>Team</a:t>
            </a:r>
            <a:endParaRPr sz="242" kern="0">
              <a:solidFill>
                <a:sysClr val="windowText" lastClr="000000"/>
              </a:solidFill>
              <a:latin typeface="Arial"/>
              <a:cs typeface="Arial"/>
            </a:endParaRPr>
          </a:p>
        </p:txBody>
      </p:sp>
      <p:sp>
        <p:nvSpPr>
          <p:cNvPr id="29" name="object 29"/>
          <p:cNvSpPr txBox="1"/>
          <p:nvPr/>
        </p:nvSpPr>
        <p:spPr>
          <a:xfrm>
            <a:off x="11015911" y="5494097"/>
            <a:ext cx="96597" cy="45026"/>
          </a:xfrm>
          <a:prstGeom prst="rect">
            <a:avLst/>
          </a:prstGeom>
        </p:spPr>
        <p:txBody>
          <a:bodyPr vert="horz" wrap="square" lIns="0" tIns="7697" rIns="0" bIns="0" rtlCol="0">
            <a:spAutoFit/>
          </a:bodyPr>
          <a:lstStyle/>
          <a:p>
            <a:pPr marL="7697" defTabSz="554218">
              <a:spcBef>
                <a:spcPts val="61"/>
              </a:spcBef>
            </a:pPr>
            <a:r>
              <a:rPr sz="242" kern="0" spc="-21" dirty="0">
                <a:solidFill>
                  <a:srgbClr val="3A3839"/>
                </a:solidFill>
                <a:latin typeface="Arial"/>
                <a:cs typeface="Arial"/>
              </a:rPr>
              <a:t>Leader</a:t>
            </a:r>
            <a:endParaRPr sz="242" kern="0">
              <a:solidFill>
                <a:sysClr val="windowText" lastClr="000000"/>
              </a:solidFill>
              <a:latin typeface="Arial"/>
              <a:cs typeface="Arial"/>
            </a:endParaRPr>
          </a:p>
        </p:txBody>
      </p:sp>
      <p:grpSp>
        <p:nvGrpSpPr>
          <p:cNvPr id="30" name="object 30"/>
          <p:cNvGrpSpPr/>
          <p:nvPr/>
        </p:nvGrpSpPr>
        <p:grpSpPr>
          <a:xfrm>
            <a:off x="10945344" y="5203948"/>
            <a:ext cx="232064" cy="232064"/>
            <a:chOff x="18053468" y="8586514"/>
            <a:chExt cx="382905" cy="382905"/>
          </a:xfrm>
        </p:grpSpPr>
        <p:pic>
          <p:nvPicPr>
            <p:cNvPr id="31" name="object 31"/>
            <p:cNvPicPr/>
            <p:nvPr/>
          </p:nvPicPr>
          <p:blipFill>
            <a:blip r:embed="rId7" cstate="print"/>
            <a:stretch>
              <a:fillRect/>
            </a:stretch>
          </p:blipFill>
          <p:spPr>
            <a:xfrm>
              <a:off x="18056643" y="8589643"/>
              <a:ext cx="376135" cy="376238"/>
            </a:xfrm>
            <a:prstGeom prst="rect">
              <a:avLst/>
            </a:prstGeom>
          </p:spPr>
        </p:pic>
        <p:sp>
          <p:nvSpPr>
            <p:cNvPr id="32" name="object 32"/>
            <p:cNvSpPr/>
            <p:nvPr/>
          </p:nvSpPr>
          <p:spPr>
            <a:xfrm>
              <a:off x="18056643" y="8589689"/>
              <a:ext cx="376555" cy="376555"/>
            </a:xfrm>
            <a:custGeom>
              <a:avLst/>
              <a:gdLst/>
              <a:ahLst/>
              <a:cxnLst/>
              <a:rect l="l" t="t" r="r" b="b"/>
              <a:pathLst>
                <a:path w="376555" h="376554">
                  <a:moveTo>
                    <a:pt x="4376" y="11371"/>
                  </a:moveTo>
                  <a:lnTo>
                    <a:pt x="1507" y="14198"/>
                  </a:lnTo>
                  <a:lnTo>
                    <a:pt x="0" y="28993"/>
                  </a:lnTo>
                  <a:lnTo>
                    <a:pt x="0" y="32993"/>
                  </a:lnTo>
                  <a:lnTo>
                    <a:pt x="543" y="57942"/>
                  </a:lnTo>
                  <a:lnTo>
                    <a:pt x="1815" y="87272"/>
                  </a:lnTo>
                  <a:lnTo>
                    <a:pt x="3273" y="116338"/>
                  </a:lnTo>
                  <a:lnTo>
                    <a:pt x="4376" y="140498"/>
                  </a:lnTo>
                  <a:lnTo>
                    <a:pt x="5179" y="160535"/>
                  </a:lnTo>
                  <a:lnTo>
                    <a:pt x="6149" y="184698"/>
                  </a:lnTo>
                  <a:lnTo>
                    <a:pt x="6965" y="208920"/>
                  </a:lnTo>
                  <a:lnTo>
                    <a:pt x="7308" y="229134"/>
                  </a:lnTo>
                  <a:lnTo>
                    <a:pt x="7270" y="247503"/>
                  </a:lnTo>
                  <a:lnTo>
                    <a:pt x="6961" y="269859"/>
                  </a:lnTo>
                  <a:lnTo>
                    <a:pt x="6093" y="292237"/>
                  </a:lnTo>
                  <a:lnTo>
                    <a:pt x="4376" y="310671"/>
                  </a:lnTo>
                  <a:lnTo>
                    <a:pt x="2753" y="321797"/>
                  </a:lnTo>
                  <a:lnTo>
                    <a:pt x="2056" y="333394"/>
                  </a:lnTo>
                  <a:lnTo>
                    <a:pt x="34087" y="367586"/>
                  </a:lnTo>
                  <a:lnTo>
                    <a:pt x="85837" y="375870"/>
                  </a:lnTo>
                  <a:lnTo>
                    <a:pt x="118161" y="376184"/>
                  </a:lnTo>
                  <a:lnTo>
                    <a:pt x="150504" y="376068"/>
                  </a:lnTo>
                  <a:lnTo>
                    <a:pt x="175837" y="375937"/>
                  </a:lnTo>
                  <a:lnTo>
                    <a:pt x="200396" y="375629"/>
                  </a:lnTo>
                  <a:lnTo>
                    <a:pt x="228311" y="374952"/>
                  </a:lnTo>
                  <a:lnTo>
                    <a:pt x="256224" y="374276"/>
                  </a:lnTo>
                  <a:lnTo>
                    <a:pt x="280776" y="373968"/>
                  </a:lnTo>
                  <a:lnTo>
                    <a:pt x="305234" y="374466"/>
                  </a:lnTo>
                  <a:lnTo>
                    <a:pt x="336713" y="373866"/>
                  </a:lnTo>
                  <a:lnTo>
                    <a:pt x="364064" y="369030"/>
                  </a:lnTo>
                  <a:lnTo>
                    <a:pt x="376135" y="356816"/>
                  </a:lnTo>
                  <a:lnTo>
                    <a:pt x="375942" y="342382"/>
                  </a:lnTo>
                  <a:lnTo>
                    <a:pt x="374712" y="328217"/>
                  </a:lnTo>
                  <a:lnTo>
                    <a:pt x="373327" y="314253"/>
                  </a:lnTo>
                  <a:lnTo>
                    <a:pt x="372669" y="300420"/>
                  </a:lnTo>
                  <a:lnTo>
                    <a:pt x="372554" y="273363"/>
                  </a:lnTo>
                  <a:lnTo>
                    <a:pt x="372302" y="240725"/>
                  </a:lnTo>
                  <a:lnTo>
                    <a:pt x="372050" y="208087"/>
                  </a:lnTo>
                  <a:lnTo>
                    <a:pt x="371936" y="181031"/>
                  </a:lnTo>
                  <a:lnTo>
                    <a:pt x="371324" y="157152"/>
                  </a:lnTo>
                  <a:lnTo>
                    <a:pt x="369978" y="128215"/>
                  </a:lnTo>
                  <a:lnTo>
                    <a:pt x="368632" y="99279"/>
                  </a:lnTo>
                  <a:lnTo>
                    <a:pt x="368020" y="75400"/>
                  </a:lnTo>
                  <a:lnTo>
                    <a:pt x="369041" y="60185"/>
                  </a:lnTo>
                  <a:lnTo>
                    <a:pt x="370416" y="41627"/>
                  </a:lnTo>
                  <a:lnTo>
                    <a:pt x="369614" y="23955"/>
                  </a:lnTo>
                  <a:lnTo>
                    <a:pt x="364104" y="11402"/>
                  </a:lnTo>
                  <a:lnTo>
                    <a:pt x="345200" y="2658"/>
                  </a:lnTo>
                  <a:lnTo>
                    <a:pt x="318625" y="0"/>
                  </a:lnTo>
                  <a:lnTo>
                    <a:pt x="290708" y="530"/>
                  </a:lnTo>
                  <a:lnTo>
                    <a:pt x="267782" y="1350"/>
                  </a:lnTo>
                  <a:lnTo>
                    <a:pt x="246751" y="2916"/>
                  </a:lnTo>
                  <a:lnTo>
                    <a:pt x="222480" y="6361"/>
                  </a:lnTo>
                  <a:lnTo>
                    <a:pt x="198208" y="9805"/>
                  </a:lnTo>
                  <a:lnTo>
                    <a:pt x="177177" y="11371"/>
                  </a:lnTo>
                  <a:lnTo>
                    <a:pt x="66123" y="11371"/>
                  </a:lnTo>
                  <a:lnTo>
                    <a:pt x="51498" y="9860"/>
                  </a:lnTo>
                  <a:lnTo>
                    <a:pt x="33553" y="7342"/>
                  </a:lnTo>
                  <a:lnTo>
                    <a:pt x="16457" y="6839"/>
                  </a:lnTo>
                  <a:lnTo>
                    <a:pt x="4376" y="11371"/>
                  </a:lnTo>
                </a:path>
              </a:pathLst>
            </a:custGeom>
            <a:ln w="6303">
              <a:solidFill>
                <a:srgbClr val="3A3839"/>
              </a:solidFill>
            </a:ln>
          </p:spPr>
          <p:txBody>
            <a:bodyPr wrap="square" lIns="0" tIns="0" rIns="0" bIns="0" rtlCol="0"/>
            <a:lstStyle/>
            <a:p>
              <a:pPr defTabSz="554218"/>
              <a:endParaRPr sz="1091" kern="0">
                <a:solidFill>
                  <a:sysClr val="windowText" lastClr="000000"/>
                </a:solidFill>
              </a:endParaRPr>
            </a:p>
          </p:txBody>
        </p:sp>
      </p:grpSp>
      <p:sp>
        <p:nvSpPr>
          <p:cNvPr id="33" name="object 33"/>
          <p:cNvSpPr txBox="1"/>
          <p:nvPr/>
        </p:nvSpPr>
        <p:spPr>
          <a:xfrm>
            <a:off x="11260913" y="5433137"/>
            <a:ext cx="140085" cy="107096"/>
          </a:xfrm>
          <a:prstGeom prst="rect">
            <a:avLst/>
          </a:prstGeom>
        </p:spPr>
        <p:txBody>
          <a:bodyPr vert="horz" wrap="square" lIns="0" tIns="14239" rIns="0" bIns="0" rtlCol="0">
            <a:spAutoFit/>
          </a:bodyPr>
          <a:lstStyle/>
          <a:p>
            <a:pPr marL="16934" marR="3079" indent="-9237" algn="just" defTabSz="554218">
              <a:lnSpc>
                <a:spcPct val="82500"/>
              </a:lnSpc>
              <a:spcBef>
                <a:spcPts val="112"/>
              </a:spcBef>
            </a:pPr>
            <a:r>
              <a:rPr sz="242" b="1" kern="0" spc="-6" dirty="0">
                <a:solidFill>
                  <a:srgbClr val="3A3839"/>
                </a:solidFill>
                <a:latin typeface="Arial"/>
                <a:cs typeface="Arial"/>
              </a:rPr>
              <a:t>Anthony</a:t>
            </a:r>
            <a:r>
              <a:rPr sz="242" b="1" kern="0" spc="303" dirty="0">
                <a:solidFill>
                  <a:srgbClr val="3A3839"/>
                </a:solidFill>
                <a:latin typeface="Arial"/>
                <a:cs typeface="Arial"/>
              </a:rPr>
              <a:t> </a:t>
            </a:r>
            <a:r>
              <a:rPr sz="242" b="1" kern="0" spc="-6" dirty="0">
                <a:solidFill>
                  <a:srgbClr val="3A3839"/>
                </a:solidFill>
                <a:latin typeface="Arial"/>
                <a:cs typeface="Arial"/>
              </a:rPr>
              <a:t>Walker</a:t>
            </a:r>
            <a:r>
              <a:rPr sz="242" b="1" kern="0" spc="303" dirty="0">
                <a:solidFill>
                  <a:srgbClr val="3A3839"/>
                </a:solidFill>
                <a:latin typeface="Arial"/>
                <a:cs typeface="Arial"/>
              </a:rPr>
              <a:t> </a:t>
            </a:r>
            <a:r>
              <a:rPr sz="242" kern="0" spc="-18" dirty="0">
                <a:solidFill>
                  <a:srgbClr val="3A3839"/>
                </a:solidFill>
                <a:latin typeface="Arial"/>
                <a:cs typeface="Arial"/>
              </a:rPr>
              <a:t>Labourer</a:t>
            </a:r>
            <a:endParaRPr sz="242" kern="0">
              <a:solidFill>
                <a:sysClr val="windowText" lastClr="000000"/>
              </a:solidFill>
              <a:latin typeface="Arial"/>
              <a:cs typeface="Arial"/>
            </a:endParaRPr>
          </a:p>
        </p:txBody>
      </p:sp>
      <p:grpSp>
        <p:nvGrpSpPr>
          <p:cNvPr id="34" name="object 34"/>
          <p:cNvGrpSpPr/>
          <p:nvPr/>
        </p:nvGrpSpPr>
        <p:grpSpPr>
          <a:xfrm>
            <a:off x="10652059" y="5139386"/>
            <a:ext cx="818958" cy="296718"/>
            <a:chOff x="17569547" y="8479987"/>
            <a:chExt cx="1351280" cy="489584"/>
          </a:xfrm>
        </p:grpSpPr>
        <p:sp>
          <p:nvSpPr>
            <p:cNvPr id="35" name="object 35"/>
            <p:cNvSpPr/>
            <p:nvPr/>
          </p:nvSpPr>
          <p:spPr>
            <a:xfrm>
              <a:off x="18507125" y="8589689"/>
              <a:ext cx="376555" cy="376555"/>
            </a:xfrm>
            <a:custGeom>
              <a:avLst/>
              <a:gdLst/>
              <a:ahLst/>
              <a:cxnLst/>
              <a:rect l="l" t="t" r="r" b="b"/>
              <a:pathLst>
                <a:path w="376555" h="376554">
                  <a:moveTo>
                    <a:pt x="318617" y="0"/>
                  </a:moveTo>
                  <a:lnTo>
                    <a:pt x="290703" y="529"/>
                  </a:lnTo>
                  <a:lnTo>
                    <a:pt x="267779" y="1350"/>
                  </a:lnTo>
                  <a:lnTo>
                    <a:pt x="246748" y="2915"/>
                  </a:lnTo>
                  <a:lnTo>
                    <a:pt x="198208" y="9804"/>
                  </a:lnTo>
                  <a:lnTo>
                    <a:pt x="177177" y="11371"/>
                  </a:lnTo>
                  <a:lnTo>
                    <a:pt x="66116" y="11371"/>
                  </a:lnTo>
                  <a:lnTo>
                    <a:pt x="51498" y="9860"/>
                  </a:lnTo>
                  <a:lnTo>
                    <a:pt x="33553" y="7341"/>
                  </a:lnTo>
                  <a:lnTo>
                    <a:pt x="16446" y="6838"/>
                  </a:lnTo>
                  <a:lnTo>
                    <a:pt x="4368" y="11371"/>
                  </a:lnTo>
                  <a:lnTo>
                    <a:pt x="1498" y="14198"/>
                  </a:lnTo>
                  <a:lnTo>
                    <a:pt x="0" y="28992"/>
                  </a:lnTo>
                  <a:lnTo>
                    <a:pt x="533" y="57942"/>
                  </a:lnTo>
                  <a:lnTo>
                    <a:pt x="6146" y="184698"/>
                  </a:lnTo>
                  <a:lnTo>
                    <a:pt x="6959" y="208920"/>
                  </a:lnTo>
                  <a:lnTo>
                    <a:pt x="7302" y="229134"/>
                  </a:lnTo>
                  <a:lnTo>
                    <a:pt x="6959" y="269859"/>
                  </a:lnTo>
                  <a:lnTo>
                    <a:pt x="6083" y="292237"/>
                  </a:lnTo>
                  <a:lnTo>
                    <a:pt x="4368" y="310671"/>
                  </a:lnTo>
                  <a:lnTo>
                    <a:pt x="2743" y="321797"/>
                  </a:lnTo>
                  <a:lnTo>
                    <a:pt x="2044" y="333395"/>
                  </a:lnTo>
                  <a:lnTo>
                    <a:pt x="34086" y="367586"/>
                  </a:lnTo>
                  <a:lnTo>
                    <a:pt x="85826" y="375870"/>
                  </a:lnTo>
                  <a:lnTo>
                    <a:pt x="118160" y="376184"/>
                  </a:lnTo>
                  <a:lnTo>
                    <a:pt x="175831" y="375936"/>
                  </a:lnTo>
                  <a:lnTo>
                    <a:pt x="200393" y="375629"/>
                  </a:lnTo>
                  <a:lnTo>
                    <a:pt x="256222" y="374276"/>
                  </a:lnTo>
                  <a:lnTo>
                    <a:pt x="280771" y="373968"/>
                  </a:lnTo>
                  <a:lnTo>
                    <a:pt x="305231" y="374465"/>
                  </a:lnTo>
                  <a:lnTo>
                    <a:pt x="336702" y="373866"/>
                  </a:lnTo>
                  <a:lnTo>
                    <a:pt x="364058" y="369030"/>
                  </a:lnTo>
                  <a:lnTo>
                    <a:pt x="376135" y="356816"/>
                  </a:lnTo>
                  <a:lnTo>
                    <a:pt x="375932" y="342383"/>
                  </a:lnTo>
                  <a:lnTo>
                    <a:pt x="373316" y="314253"/>
                  </a:lnTo>
                  <a:lnTo>
                    <a:pt x="372668" y="300421"/>
                  </a:lnTo>
                  <a:lnTo>
                    <a:pt x="371932" y="181030"/>
                  </a:lnTo>
                  <a:lnTo>
                    <a:pt x="371322" y="157152"/>
                  </a:lnTo>
                  <a:lnTo>
                    <a:pt x="368630" y="99279"/>
                  </a:lnTo>
                  <a:lnTo>
                    <a:pt x="368020" y="75399"/>
                  </a:lnTo>
                  <a:lnTo>
                    <a:pt x="370408" y="41626"/>
                  </a:lnTo>
                  <a:lnTo>
                    <a:pt x="369608" y="23954"/>
                  </a:lnTo>
                  <a:lnTo>
                    <a:pt x="364096" y="11402"/>
                  </a:lnTo>
                  <a:lnTo>
                    <a:pt x="345198" y="2658"/>
                  </a:lnTo>
                  <a:lnTo>
                    <a:pt x="318617" y="0"/>
                  </a:lnTo>
                  <a:close/>
                </a:path>
              </a:pathLst>
            </a:custGeom>
            <a:solidFill>
              <a:srgbClr val="E3C820"/>
            </a:solidFill>
          </p:spPr>
          <p:txBody>
            <a:bodyPr wrap="square" lIns="0" tIns="0" rIns="0" bIns="0" rtlCol="0"/>
            <a:lstStyle/>
            <a:p>
              <a:pPr defTabSz="554218"/>
              <a:endParaRPr sz="1091" kern="0">
                <a:solidFill>
                  <a:sysClr val="windowText" lastClr="000000"/>
                </a:solidFill>
              </a:endParaRPr>
            </a:p>
          </p:txBody>
        </p:sp>
        <p:sp>
          <p:nvSpPr>
            <p:cNvPr id="36" name="object 36"/>
            <p:cNvSpPr/>
            <p:nvPr/>
          </p:nvSpPr>
          <p:spPr>
            <a:xfrm>
              <a:off x="18507125" y="8589689"/>
              <a:ext cx="376555" cy="376555"/>
            </a:xfrm>
            <a:custGeom>
              <a:avLst/>
              <a:gdLst/>
              <a:ahLst/>
              <a:cxnLst/>
              <a:rect l="l" t="t" r="r" b="b"/>
              <a:pathLst>
                <a:path w="376555" h="376554">
                  <a:moveTo>
                    <a:pt x="4376" y="11371"/>
                  </a:moveTo>
                  <a:lnTo>
                    <a:pt x="1507" y="14198"/>
                  </a:lnTo>
                  <a:lnTo>
                    <a:pt x="0" y="28993"/>
                  </a:lnTo>
                  <a:lnTo>
                    <a:pt x="0" y="32993"/>
                  </a:lnTo>
                  <a:lnTo>
                    <a:pt x="543" y="57942"/>
                  </a:lnTo>
                  <a:lnTo>
                    <a:pt x="1815" y="87272"/>
                  </a:lnTo>
                  <a:lnTo>
                    <a:pt x="3273" y="116338"/>
                  </a:lnTo>
                  <a:lnTo>
                    <a:pt x="4376" y="140498"/>
                  </a:lnTo>
                  <a:lnTo>
                    <a:pt x="5179" y="160535"/>
                  </a:lnTo>
                  <a:lnTo>
                    <a:pt x="6149" y="184698"/>
                  </a:lnTo>
                  <a:lnTo>
                    <a:pt x="6965" y="208920"/>
                  </a:lnTo>
                  <a:lnTo>
                    <a:pt x="7308" y="229134"/>
                  </a:lnTo>
                  <a:lnTo>
                    <a:pt x="7270" y="247503"/>
                  </a:lnTo>
                  <a:lnTo>
                    <a:pt x="6961" y="269859"/>
                  </a:lnTo>
                  <a:lnTo>
                    <a:pt x="6093" y="292237"/>
                  </a:lnTo>
                  <a:lnTo>
                    <a:pt x="4376" y="310671"/>
                  </a:lnTo>
                  <a:lnTo>
                    <a:pt x="2749" y="321797"/>
                  </a:lnTo>
                  <a:lnTo>
                    <a:pt x="2052" y="333394"/>
                  </a:lnTo>
                  <a:lnTo>
                    <a:pt x="34087" y="367586"/>
                  </a:lnTo>
                  <a:lnTo>
                    <a:pt x="85837" y="375870"/>
                  </a:lnTo>
                  <a:lnTo>
                    <a:pt x="118161" y="376184"/>
                  </a:lnTo>
                  <a:lnTo>
                    <a:pt x="150504" y="376068"/>
                  </a:lnTo>
                  <a:lnTo>
                    <a:pt x="175837" y="375937"/>
                  </a:lnTo>
                  <a:lnTo>
                    <a:pt x="200396" y="375629"/>
                  </a:lnTo>
                  <a:lnTo>
                    <a:pt x="228311" y="374952"/>
                  </a:lnTo>
                  <a:lnTo>
                    <a:pt x="256224" y="374276"/>
                  </a:lnTo>
                  <a:lnTo>
                    <a:pt x="280776" y="373968"/>
                  </a:lnTo>
                  <a:lnTo>
                    <a:pt x="305232" y="374466"/>
                  </a:lnTo>
                  <a:lnTo>
                    <a:pt x="336709" y="373866"/>
                  </a:lnTo>
                  <a:lnTo>
                    <a:pt x="364059" y="369030"/>
                  </a:lnTo>
                  <a:lnTo>
                    <a:pt x="376135" y="356816"/>
                  </a:lnTo>
                  <a:lnTo>
                    <a:pt x="375942" y="342382"/>
                  </a:lnTo>
                  <a:lnTo>
                    <a:pt x="374712" y="328217"/>
                  </a:lnTo>
                  <a:lnTo>
                    <a:pt x="373327" y="314253"/>
                  </a:lnTo>
                  <a:lnTo>
                    <a:pt x="372669" y="300420"/>
                  </a:lnTo>
                  <a:lnTo>
                    <a:pt x="372554" y="273363"/>
                  </a:lnTo>
                  <a:lnTo>
                    <a:pt x="372302" y="240725"/>
                  </a:lnTo>
                  <a:lnTo>
                    <a:pt x="372050" y="208087"/>
                  </a:lnTo>
                  <a:lnTo>
                    <a:pt x="371936" y="181031"/>
                  </a:lnTo>
                  <a:lnTo>
                    <a:pt x="371324" y="157152"/>
                  </a:lnTo>
                  <a:lnTo>
                    <a:pt x="369978" y="128215"/>
                  </a:lnTo>
                  <a:lnTo>
                    <a:pt x="368632" y="99279"/>
                  </a:lnTo>
                  <a:lnTo>
                    <a:pt x="368020" y="75400"/>
                  </a:lnTo>
                  <a:lnTo>
                    <a:pt x="369041" y="60185"/>
                  </a:lnTo>
                  <a:lnTo>
                    <a:pt x="370416" y="41627"/>
                  </a:lnTo>
                  <a:lnTo>
                    <a:pt x="369614" y="23955"/>
                  </a:lnTo>
                  <a:lnTo>
                    <a:pt x="364104" y="11402"/>
                  </a:lnTo>
                  <a:lnTo>
                    <a:pt x="345200" y="2658"/>
                  </a:lnTo>
                  <a:lnTo>
                    <a:pt x="318625" y="0"/>
                  </a:lnTo>
                  <a:lnTo>
                    <a:pt x="290708" y="530"/>
                  </a:lnTo>
                  <a:lnTo>
                    <a:pt x="267782" y="1350"/>
                  </a:lnTo>
                  <a:lnTo>
                    <a:pt x="246751" y="2916"/>
                  </a:lnTo>
                  <a:lnTo>
                    <a:pt x="222480" y="6361"/>
                  </a:lnTo>
                  <a:lnTo>
                    <a:pt x="198208" y="9805"/>
                  </a:lnTo>
                  <a:lnTo>
                    <a:pt x="177177" y="11371"/>
                  </a:lnTo>
                  <a:lnTo>
                    <a:pt x="66123" y="11371"/>
                  </a:lnTo>
                  <a:lnTo>
                    <a:pt x="51498" y="9860"/>
                  </a:lnTo>
                  <a:lnTo>
                    <a:pt x="33553" y="7342"/>
                  </a:lnTo>
                  <a:lnTo>
                    <a:pt x="16457" y="6839"/>
                  </a:lnTo>
                  <a:lnTo>
                    <a:pt x="4376" y="11371"/>
                  </a:lnTo>
                </a:path>
              </a:pathLst>
            </a:custGeom>
            <a:ln w="6303">
              <a:solidFill>
                <a:srgbClr val="3A3839"/>
              </a:solidFill>
            </a:ln>
          </p:spPr>
          <p:txBody>
            <a:bodyPr wrap="square" lIns="0" tIns="0" rIns="0" bIns="0" rtlCol="0"/>
            <a:lstStyle/>
            <a:p>
              <a:pPr defTabSz="554218"/>
              <a:endParaRPr sz="1091" kern="0">
                <a:solidFill>
                  <a:sysClr val="windowText" lastClr="000000"/>
                </a:solidFill>
              </a:endParaRPr>
            </a:p>
          </p:txBody>
        </p:sp>
        <p:sp>
          <p:nvSpPr>
            <p:cNvPr id="37" name="object 37"/>
            <p:cNvSpPr/>
            <p:nvPr/>
          </p:nvSpPr>
          <p:spPr>
            <a:xfrm>
              <a:off x="17569547" y="8479987"/>
              <a:ext cx="1351280" cy="78740"/>
            </a:xfrm>
            <a:custGeom>
              <a:avLst/>
              <a:gdLst/>
              <a:ahLst/>
              <a:cxnLst/>
              <a:rect l="l" t="t" r="r" b="b"/>
              <a:pathLst>
                <a:path w="1351280" h="78740">
                  <a:moveTo>
                    <a:pt x="1053668" y="53"/>
                  </a:moveTo>
                  <a:lnTo>
                    <a:pt x="1011402" y="0"/>
                  </a:lnTo>
                  <a:lnTo>
                    <a:pt x="963079" y="2570"/>
                  </a:lnTo>
                  <a:lnTo>
                    <a:pt x="914933" y="5768"/>
                  </a:lnTo>
                  <a:lnTo>
                    <a:pt x="866927" y="9471"/>
                  </a:lnTo>
                  <a:lnTo>
                    <a:pt x="818997" y="13562"/>
                  </a:lnTo>
                  <a:lnTo>
                    <a:pt x="771118" y="17919"/>
                  </a:lnTo>
                  <a:lnTo>
                    <a:pt x="579475" y="36281"/>
                  </a:lnTo>
                  <a:lnTo>
                    <a:pt x="531558" y="41268"/>
                  </a:lnTo>
                  <a:lnTo>
                    <a:pt x="483641" y="46560"/>
                  </a:lnTo>
                  <a:lnTo>
                    <a:pt x="435762" y="52223"/>
                  </a:lnTo>
                  <a:lnTo>
                    <a:pt x="387934" y="58327"/>
                  </a:lnTo>
                  <a:lnTo>
                    <a:pt x="340182" y="64940"/>
                  </a:lnTo>
                  <a:lnTo>
                    <a:pt x="319341" y="67405"/>
                  </a:lnTo>
                  <a:lnTo>
                    <a:pt x="298526" y="68940"/>
                  </a:lnTo>
                  <a:lnTo>
                    <a:pt x="277660" y="69355"/>
                  </a:lnTo>
                  <a:lnTo>
                    <a:pt x="172707" y="64583"/>
                  </a:lnTo>
                  <a:lnTo>
                    <a:pt x="67716" y="58817"/>
                  </a:lnTo>
                  <a:lnTo>
                    <a:pt x="46634" y="58108"/>
                  </a:lnTo>
                  <a:lnTo>
                    <a:pt x="25539" y="57889"/>
                  </a:lnTo>
                  <a:lnTo>
                    <a:pt x="4381" y="58259"/>
                  </a:lnTo>
                  <a:lnTo>
                    <a:pt x="1828" y="58469"/>
                  </a:lnTo>
                  <a:lnTo>
                    <a:pt x="0" y="61139"/>
                  </a:lnTo>
                  <a:lnTo>
                    <a:pt x="292" y="67337"/>
                  </a:lnTo>
                  <a:lnTo>
                    <a:pt x="2374" y="69693"/>
                  </a:lnTo>
                  <a:lnTo>
                    <a:pt x="46608" y="67710"/>
                  </a:lnTo>
                  <a:lnTo>
                    <a:pt x="88531" y="68295"/>
                  </a:lnTo>
                  <a:lnTo>
                    <a:pt x="172529" y="72195"/>
                  </a:lnTo>
                  <a:lnTo>
                    <a:pt x="277545" y="78064"/>
                  </a:lnTo>
                  <a:lnTo>
                    <a:pt x="298691" y="78226"/>
                  </a:lnTo>
                  <a:lnTo>
                    <a:pt x="319862" y="77377"/>
                  </a:lnTo>
                  <a:lnTo>
                    <a:pt x="340906" y="75505"/>
                  </a:lnTo>
                  <a:lnTo>
                    <a:pt x="424687" y="66868"/>
                  </a:lnTo>
                  <a:lnTo>
                    <a:pt x="466559" y="63105"/>
                  </a:lnTo>
                  <a:lnTo>
                    <a:pt x="508469" y="59997"/>
                  </a:lnTo>
                  <a:lnTo>
                    <a:pt x="550405" y="57316"/>
                  </a:lnTo>
                  <a:lnTo>
                    <a:pt x="844270" y="40815"/>
                  </a:lnTo>
                  <a:lnTo>
                    <a:pt x="928179" y="35567"/>
                  </a:lnTo>
                  <a:lnTo>
                    <a:pt x="970038" y="33398"/>
                  </a:lnTo>
                  <a:lnTo>
                    <a:pt x="1011669" y="32103"/>
                  </a:lnTo>
                  <a:lnTo>
                    <a:pt x="1032535" y="32026"/>
                  </a:lnTo>
                  <a:lnTo>
                    <a:pt x="1074369" y="32317"/>
                  </a:lnTo>
                  <a:lnTo>
                    <a:pt x="1116202" y="33182"/>
                  </a:lnTo>
                  <a:lnTo>
                    <a:pt x="1178953" y="35443"/>
                  </a:lnTo>
                  <a:lnTo>
                    <a:pt x="1220800" y="37584"/>
                  </a:lnTo>
                  <a:lnTo>
                    <a:pt x="1304556" y="42656"/>
                  </a:lnTo>
                  <a:lnTo>
                    <a:pt x="1348892" y="45736"/>
                  </a:lnTo>
                  <a:lnTo>
                    <a:pt x="1351076" y="43558"/>
                  </a:lnTo>
                  <a:lnTo>
                    <a:pt x="1305928" y="24795"/>
                  </a:lnTo>
                  <a:lnTo>
                    <a:pt x="1264132" y="17552"/>
                  </a:lnTo>
                  <a:lnTo>
                    <a:pt x="1222197" y="11619"/>
                  </a:lnTo>
                  <a:lnTo>
                    <a:pt x="1180160" y="7035"/>
                  </a:lnTo>
                  <a:lnTo>
                    <a:pt x="1138046" y="3542"/>
                  </a:lnTo>
                  <a:lnTo>
                    <a:pt x="1095870" y="1224"/>
                  </a:lnTo>
                  <a:lnTo>
                    <a:pt x="1053668" y="53"/>
                  </a:lnTo>
                  <a:close/>
                </a:path>
              </a:pathLst>
            </a:custGeom>
            <a:solidFill>
              <a:srgbClr val="ED1B2E"/>
            </a:solidFill>
          </p:spPr>
          <p:txBody>
            <a:bodyPr wrap="square" lIns="0" tIns="0" rIns="0" bIns="0" rtlCol="0"/>
            <a:lstStyle/>
            <a:p>
              <a:pPr defTabSz="554218"/>
              <a:endParaRPr sz="1091" kern="0">
                <a:solidFill>
                  <a:sysClr val="windowText" lastClr="000000"/>
                </a:solidFill>
              </a:endParaRPr>
            </a:p>
          </p:txBody>
        </p:sp>
      </p:grpSp>
      <p:sp>
        <p:nvSpPr>
          <p:cNvPr id="38" name="object 38"/>
          <p:cNvSpPr txBox="1"/>
          <p:nvPr/>
        </p:nvSpPr>
        <p:spPr>
          <a:xfrm>
            <a:off x="10644447" y="5075382"/>
            <a:ext cx="335203" cy="82408"/>
          </a:xfrm>
          <a:prstGeom prst="rect">
            <a:avLst/>
          </a:prstGeom>
        </p:spPr>
        <p:txBody>
          <a:bodyPr vert="horz" wrap="square" lIns="0" tIns="7697" rIns="0" bIns="0" rtlCol="0">
            <a:spAutoFit/>
          </a:bodyPr>
          <a:lstStyle/>
          <a:p>
            <a:pPr marL="7697" defTabSz="554218">
              <a:spcBef>
                <a:spcPts val="61"/>
              </a:spcBef>
            </a:pPr>
            <a:r>
              <a:rPr sz="485" b="1" kern="0" spc="-15" dirty="0">
                <a:solidFill>
                  <a:srgbClr val="404042"/>
                </a:solidFill>
                <a:latin typeface="Arial"/>
                <a:cs typeface="Arial"/>
              </a:rPr>
              <a:t>Yorta </a:t>
            </a:r>
            <a:r>
              <a:rPr sz="485" b="1" kern="0" spc="-6" dirty="0">
                <a:solidFill>
                  <a:srgbClr val="404042"/>
                </a:solidFill>
                <a:latin typeface="Arial"/>
                <a:cs typeface="Arial"/>
              </a:rPr>
              <a:t>Yorta</a:t>
            </a:r>
            <a:endParaRPr sz="485" kern="0">
              <a:solidFill>
                <a:sysClr val="windowText" lastClr="000000"/>
              </a:solidFill>
              <a:latin typeface="Arial"/>
              <a:cs typeface="Arial"/>
            </a:endParaRPr>
          </a:p>
        </p:txBody>
      </p:sp>
      <p:sp>
        <p:nvSpPr>
          <p:cNvPr id="39" name="object 39"/>
          <p:cNvSpPr txBox="1"/>
          <p:nvPr/>
        </p:nvSpPr>
        <p:spPr>
          <a:xfrm>
            <a:off x="7490799" y="5433137"/>
            <a:ext cx="140085" cy="107096"/>
          </a:xfrm>
          <a:prstGeom prst="rect">
            <a:avLst/>
          </a:prstGeom>
        </p:spPr>
        <p:txBody>
          <a:bodyPr vert="horz" wrap="square" lIns="0" tIns="14239" rIns="0" bIns="0" rtlCol="0">
            <a:spAutoFit/>
          </a:bodyPr>
          <a:lstStyle/>
          <a:p>
            <a:pPr marL="16550" marR="3079" indent="-9237" algn="just" defTabSz="554218">
              <a:lnSpc>
                <a:spcPct val="82500"/>
              </a:lnSpc>
              <a:spcBef>
                <a:spcPts val="112"/>
              </a:spcBef>
            </a:pPr>
            <a:r>
              <a:rPr sz="242" b="1" kern="0" spc="-6" dirty="0">
                <a:solidFill>
                  <a:srgbClr val="3A3839"/>
                </a:solidFill>
                <a:latin typeface="Arial"/>
                <a:cs typeface="Arial"/>
              </a:rPr>
              <a:t>Anthony</a:t>
            </a:r>
            <a:r>
              <a:rPr sz="242" b="1" kern="0" spc="303" dirty="0">
                <a:solidFill>
                  <a:srgbClr val="3A3839"/>
                </a:solidFill>
                <a:latin typeface="Arial"/>
                <a:cs typeface="Arial"/>
              </a:rPr>
              <a:t> </a:t>
            </a:r>
            <a:r>
              <a:rPr sz="242" b="1" kern="0" spc="-6" dirty="0">
                <a:solidFill>
                  <a:srgbClr val="3A3839"/>
                </a:solidFill>
                <a:latin typeface="Arial"/>
                <a:cs typeface="Arial"/>
              </a:rPr>
              <a:t>Walker</a:t>
            </a:r>
            <a:r>
              <a:rPr sz="242" b="1" kern="0" spc="303" dirty="0">
                <a:solidFill>
                  <a:srgbClr val="3A3839"/>
                </a:solidFill>
                <a:latin typeface="Arial"/>
                <a:cs typeface="Arial"/>
              </a:rPr>
              <a:t> </a:t>
            </a:r>
            <a:r>
              <a:rPr sz="242" kern="0" spc="-12" dirty="0">
                <a:solidFill>
                  <a:srgbClr val="3A3839"/>
                </a:solidFill>
                <a:latin typeface="Arial"/>
                <a:cs typeface="Arial"/>
              </a:rPr>
              <a:t>Labourer</a:t>
            </a:r>
            <a:endParaRPr sz="242" kern="0">
              <a:solidFill>
                <a:sysClr val="windowText" lastClr="000000"/>
              </a:solidFill>
              <a:latin typeface="Arial"/>
              <a:cs typeface="Arial"/>
            </a:endParaRPr>
          </a:p>
        </p:txBody>
      </p:sp>
      <p:grpSp>
        <p:nvGrpSpPr>
          <p:cNvPr id="40" name="object 40"/>
          <p:cNvGrpSpPr/>
          <p:nvPr/>
        </p:nvGrpSpPr>
        <p:grpSpPr>
          <a:xfrm>
            <a:off x="7448247" y="5203948"/>
            <a:ext cx="232064" cy="232064"/>
            <a:chOff x="12283257" y="8586514"/>
            <a:chExt cx="382905" cy="382905"/>
          </a:xfrm>
        </p:grpSpPr>
        <p:sp>
          <p:nvSpPr>
            <p:cNvPr id="41" name="object 41"/>
            <p:cNvSpPr/>
            <p:nvPr/>
          </p:nvSpPr>
          <p:spPr>
            <a:xfrm>
              <a:off x="12286432" y="8589689"/>
              <a:ext cx="376555" cy="376555"/>
            </a:xfrm>
            <a:custGeom>
              <a:avLst/>
              <a:gdLst/>
              <a:ahLst/>
              <a:cxnLst/>
              <a:rect l="l" t="t" r="r" b="b"/>
              <a:pathLst>
                <a:path w="376554" h="376554">
                  <a:moveTo>
                    <a:pt x="318625" y="0"/>
                  </a:moveTo>
                  <a:lnTo>
                    <a:pt x="290708" y="529"/>
                  </a:lnTo>
                  <a:lnTo>
                    <a:pt x="267782" y="1350"/>
                  </a:lnTo>
                  <a:lnTo>
                    <a:pt x="246750" y="2915"/>
                  </a:lnTo>
                  <a:lnTo>
                    <a:pt x="198208" y="9804"/>
                  </a:lnTo>
                  <a:lnTo>
                    <a:pt x="177177" y="11371"/>
                  </a:lnTo>
                  <a:lnTo>
                    <a:pt x="66122" y="11371"/>
                  </a:lnTo>
                  <a:lnTo>
                    <a:pt x="51498" y="9860"/>
                  </a:lnTo>
                  <a:lnTo>
                    <a:pt x="33553" y="7341"/>
                  </a:lnTo>
                  <a:lnTo>
                    <a:pt x="16456" y="6838"/>
                  </a:lnTo>
                  <a:lnTo>
                    <a:pt x="4376" y="11371"/>
                  </a:lnTo>
                  <a:lnTo>
                    <a:pt x="1506" y="14198"/>
                  </a:lnTo>
                  <a:lnTo>
                    <a:pt x="0" y="28992"/>
                  </a:lnTo>
                  <a:lnTo>
                    <a:pt x="542" y="57942"/>
                  </a:lnTo>
                  <a:lnTo>
                    <a:pt x="6149" y="184698"/>
                  </a:lnTo>
                  <a:lnTo>
                    <a:pt x="6964" y="208920"/>
                  </a:lnTo>
                  <a:lnTo>
                    <a:pt x="6960" y="269859"/>
                  </a:lnTo>
                  <a:lnTo>
                    <a:pt x="4376" y="310671"/>
                  </a:lnTo>
                  <a:lnTo>
                    <a:pt x="2753" y="321797"/>
                  </a:lnTo>
                  <a:lnTo>
                    <a:pt x="2056" y="333395"/>
                  </a:lnTo>
                  <a:lnTo>
                    <a:pt x="34086" y="367586"/>
                  </a:lnTo>
                  <a:lnTo>
                    <a:pt x="85836" y="375870"/>
                  </a:lnTo>
                  <a:lnTo>
                    <a:pt x="118160" y="376184"/>
                  </a:lnTo>
                  <a:lnTo>
                    <a:pt x="175837" y="375936"/>
                  </a:lnTo>
                  <a:lnTo>
                    <a:pt x="200395" y="375629"/>
                  </a:lnTo>
                  <a:lnTo>
                    <a:pt x="256225" y="374276"/>
                  </a:lnTo>
                  <a:lnTo>
                    <a:pt x="280776" y="373968"/>
                  </a:lnTo>
                  <a:lnTo>
                    <a:pt x="305234" y="374465"/>
                  </a:lnTo>
                  <a:lnTo>
                    <a:pt x="336713" y="373866"/>
                  </a:lnTo>
                  <a:lnTo>
                    <a:pt x="364064" y="369030"/>
                  </a:lnTo>
                  <a:lnTo>
                    <a:pt x="376135" y="356816"/>
                  </a:lnTo>
                  <a:lnTo>
                    <a:pt x="375942" y="342383"/>
                  </a:lnTo>
                  <a:lnTo>
                    <a:pt x="373327" y="314253"/>
                  </a:lnTo>
                  <a:lnTo>
                    <a:pt x="372670" y="300421"/>
                  </a:lnTo>
                  <a:lnTo>
                    <a:pt x="371937" y="181030"/>
                  </a:lnTo>
                  <a:lnTo>
                    <a:pt x="371325" y="157152"/>
                  </a:lnTo>
                  <a:lnTo>
                    <a:pt x="368632" y="99279"/>
                  </a:lnTo>
                  <a:lnTo>
                    <a:pt x="368020" y="75399"/>
                  </a:lnTo>
                  <a:lnTo>
                    <a:pt x="370417" y="41626"/>
                  </a:lnTo>
                  <a:lnTo>
                    <a:pt x="369614" y="23954"/>
                  </a:lnTo>
                  <a:lnTo>
                    <a:pt x="364105" y="11402"/>
                  </a:lnTo>
                  <a:lnTo>
                    <a:pt x="345201" y="2658"/>
                  </a:lnTo>
                  <a:lnTo>
                    <a:pt x="318625" y="0"/>
                  </a:lnTo>
                  <a:close/>
                </a:path>
              </a:pathLst>
            </a:custGeom>
            <a:solidFill>
              <a:srgbClr val="E3C820"/>
            </a:solidFill>
          </p:spPr>
          <p:txBody>
            <a:bodyPr wrap="square" lIns="0" tIns="0" rIns="0" bIns="0" rtlCol="0"/>
            <a:lstStyle/>
            <a:p>
              <a:pPr defTabSz="554218"/>
              <a:endParaRPr sz="1091" kern="0">
                <a:solidFill>
                  <a:sysClr val="windowText" lastClr="000000"/>
                </a:solidFill>
              </a:endParaRPr>
            </a:p>
          </p:txBody>
        </p:sp>
        <p:sp>
          <p:nvSpPr>
            <p:cNvPr id="42" name="object 42"/>
            <p:cNvSpPr/>
            <p:nvPr/>
          </p:nvSpPr>
          <p:spPr>
            <a:xfrm>
              <a:off x="12286432" y="8589689"/>
              <a:ext cx="376555" cy="376555"/>
            </a:xfrm>
            <a:custGeom>
              <a:avLst/>
              <a:gdLst/>
              <a:ahLst/>
              <a:cxnLst/>
              <a:rect l="l" t="t" r="r" b="b"/>
              <a:pathLst>
                <a:path w="376554" h="376554">
                  <a:moveTo>
                    <a:pt x="4376" y="11371"/>
                  </a:moveTo>
                  <a:lnTo>
                    <a:pt x="1507" y="14198"/>
                  </a:lnTo>
                  <a:lnTo>
                    <a:pt x="0" y="28993"/>
                  </a:lnTo>
                  <a:lnTo>
                    <a:pt x="0" y="32993"/>
                  </a:lnTo>
                  <a:lnTo>
                    <a:pt x="543" y="57942"/>
                  </a:lnTo>
                  <a:lnTo>
                    <a:pt x="1815" y="87272"/>
                  </a:lnTo>
                  <a:lnTo>
                    <a:pt x="3273" y="116338"/>
                  </a:lnTo>
                  <a:lnTo>
                    <a:pt x="4376" y="140498"/>
                  </a:lnTo>
                  <a:lnTo>
                    <a:pt x="5179" y="160535"/>
                  </a:lnTo>
                  <a:lnTo>
                    <a:pt x="6149" y="184698"/>
                  </a:lnTo>
                  <a:lnTo>
                    <a:pt x="6965" y="208920"/>
                  </a:lnTo>
                  <a:lnTo>
                    <a:pt x="7308" y="229134"/>
                  </a:lnTo>
                  <a:lnTo>
                    <a:pt x="7270" y="247503"/>
                  </a:lnTo>
                  <a:lnTo>
                    <a:pt x="6961" y="269859"/>
                  </a:lnTo>
                  <a:lnTo>
                    <a:pt x="6093" y="292237"/>
                  </a:lnTo>
                  <a:lnTo>
                    <a:pt x="4376" y="310671"/>
                  </a:lnTo>
                  <a:lnTo>
                    <a:pt x="2753" y="321797"/>
                  </a:lnTo>
                  <a:lnTo>
                    <a:pt x="2056" y="333394"/>
                  </a:lnTo>
                  <a:lnTo>
                    <a:pt x="34087" y="367586"/>
                  </a:lnTo>
                  <a:lnTo>
                    <a:pt x="85837" y="375870"/>
                  </a:lnTo>
                  <a:lnTo>
                    <a:pt x="118161" y="376184"/>
                  </a:lnTo>
                  <a:lnTo>
                    <a:pt x="150504" y="376068"/>
                  </a:lnTo>
                  <a:lnTo>
                    <a:pt x="175837" y="375937"/>
                  </a:lnTo>
                  <a:lnTo>
                    <a:pt x="200396" y="375629"/>
                  </a:lnTo>
                  <a:lnTo>
                    <a:pt x="228311" y="374952"/>
                  </a:lnTo>
                  <a:lnTo>
                    <a:pt x="256224" y="374276"/>
                  </a:lnTo>
                  <a:lnTo>
                    <a:pt x="280776" y="373968"/>
                  </a:lnTo>
                  <a:lnTo>
                    <a:pt x="305234" y="374466"/>
                  </a:lnTo>
                  <a:lnTo>
                    <a:pt x="336713" y="373866"/>
                  </a:lnTo>
                  <a:lnTo>
                    <a:pt x="364065" y="369030"/>
                  </a:lnTo>
                  <a:lnTo>
                    <a:pt x="376136" y="356816"/>
                  </a:lnTo>
                  <a:lnTo>
                    <a:pt x="375943" y="342382"/>
                  </a:lnTo>
                  <a:lnTo>
                    <a:pt x="374713" y="328217"/>
                  </a:lnTo>
                  <a:lnTo>
                    <a:pt x="373328" y="314253"/>
                  </a:lnTo>
                  <a:lnTo>
                    <a:pt x="372670" y="300420"/>
                  </a:lnTo>
                  <a:lnTo>
                    <a:pt x="372555" y="273363"/>
                  </a:lnTo>
                  <a:lnTo>
                    <a:pt x="372303" y="240725"/>
                  </a:lnTo>
                  <a:lnTo>
                    <a:pt x="372051" y="208087"/>
                  </a:lnTo>
                  <a:lnTo>
                    <a:pt x="371937" y="181031"/>
                  </a:lnTo>
                  <a:lnTo>
                    <a:pt x="371325" y="157152"/>
                  </a:lnTo>
                  <a:lnTo>
                    <a:pt x="369979" y="128215"/>
                  </a:lnTo>
                  <a:lnTo>
                    <a:pt x="368633" y="99279"/>
                  </a:lnTo>
                  <a:lnTo>
                    <a:pt x="368021" y="75400"/>
                  </a:lnTo>
                  <a:lnTo>
                    <a:pt x="369042" y="60185"/>
                  </a:lnTo>
                  <a:lnTo>
                    <a:pt x="370417" y="41627"/>
                  </a:lnTo>
                  <a:lnTo>
                    <a:pt x="369615" y="23955"/>
                  </a:lnTo>
                  <a:lnTo>
                    <a:pt x="364105" y="11402"/>
                  </a:lnTo>
                  <a:lnTo>
                    <a:pt x="345200" y="2658"/>
                  </a:lnTo>
                  <a:lnTo>
                    <a:pt x="318625" y="0"/>
                  </a:lnTo>
                  <a:lnTo>
                    <a:pt x="290708" y="530"/>
                  </a:lnTo>
                  <a:lnTo>
                    <a:pt x="267782" y="1350"/>
                  </a:lnTo>
                  <a:lnTo>
                    <a:pt x="246751" y="2916"/>
                  </a:lnTo>
                  <a:lnTo>
                    <a:pt x="222480" y="6361"/>
                  </a:lnTo>
                  <a:lnTo>
                    <a:pt x="198208" y="9805"/>
                  </a:lnTo>
                  <a:lnTo>
                    <a:pt x="177177" y="11371"/>
                  </a:lnTo>
                  <a:lnTo>
                    <a:pt x="66123" y="11371"/>
                  </a:lnTo>
                  <a:lnTo>
                    <a:pt x="51498" y="9860"/>
                  </a:lnTo>
                  <a:lnTo>
                    <a:pt x="33553" y="7342"/>
                  </a:lnTo>
                  <a:lnTo>
                    <a:pt x="16457" y="6839"/>
                  </a:lnTo>
                  <a:lnTo>
                    <a:pt x="4376" y="11371"/>
                  </a:lnTo>
                </a:path>
              </a:pathLst>
            </a:custGeom>
            <a:ln w="6303">
              <a:solidFill>
                <a:srgbClr val="3A3839"/>
              </a:solidFill>
            </a:ln>
          </p:spPr>
          <p:txBody>
            <a:bodyPr wrap="square" lIns="0" tIns="0" rIns="0" bIns="0" rtlCol="0"/>
            <a:lstStyle/>
            <a:p>
              <a:pPr defTabSz="554218"/>
              <a:endParaRPr sz="1091" kern="0">
                <a:solidFill>
                  <a:sysClr val="windowText" lastClr="000000"/>
                </a:solidFill>
              </a:endParaRPr>
            </a:p>
          </p:txBody>
        </p:sp>
      </p:grpSp>
      <p:sp>
        <p:nvSpPr>
          <p:cNvPr id="43" name="object 43"/>
          <p:cNvSpPr txBox="1"/>
          <p:nvPr/>
        </p:nvSpPr>
        <p:spPr>
          <a:xfrm>
            <a:off x="7726934" y="5835843"/>
            <a:ext cx="226291" cy="90863"/>
          </a:xfrm>
          <a:prstGeom prst="rect">
            <a:avLst/>
          </a:prstGeom>
        </p:spPr>
        <p:txBody>
          <a:bodyPr vert="horz" wrap="square" lIns="0" tIns="13085" rIns="0" bIns="0" rtlCol="0">
            <a:spAutoFit/>
          </a:bodyPr>
          <a:lstStyle/>
          <a:p>
            <a:pPr marL="7697" marR="3079" indent="42336" defTabSz="554218">
              <a:lnSpc>
                <a:spcPts val="248"/>
              </a:lnSpc>
              <a:spcBef>
                <a:spcPts val="103"/>
              </a:spcBef>
            </a:pPr>
            <a:r>
              <a:rPr sz="242" b="1" kern="0" spc="-6" dirty="0">
                <a:solidFill>
                  <a:srgbClr val="3A3839"/>
                </a:solidFill>
                <a:latin typeface="Arial"/>
                <a:cs typeface="Arial"/>
              </a:rPr>
              <a:t>Graham</a:t>
            </a:r>
            <a:r>
              <a:rPr sz="242" b="1" kern="0" spc="303" dirty="0">
                <a:solidFill>
                  <a:srgbClr val="3A3839"/>
                </a:solidFill>
                <a:latin typeface="Arial"/>
                <a:cs typeface="Arial"/>
              </a:rPr>
              <a:t> </a:t>
            </a:r>
            <a:r>
              <a:rPr sz="242" b="1" kern="0" dirty="0">
                <a:solidFill>
                  <a:srgbClr val="3A3839"/>
                </a:solidFill>
                <a:latin typeface="Arial"/>
                <a:cs typeface="Arial"/>
              </a:rPr>
              <a:t>(Wilky)</a:t>
            </a:r>
            <a:r>
              <a:rPr sz="242" b="1" kern="0" spc="58" dirty="0">
                <a:solidFill>
                  <a:srgbClr val="3A3839"/>
                </a:solidFill>
                <a:latin typeface="Arial"/>
                <a:cs typeface="Arial"/>
              </a:rPr>
              <a:t> </a:t>
            </a:r>
            <a:r>
              <a:rPr sz="242" b="1" kern="0" spc="-6" dirty="0">
                <a:solidFill>
                  <a:srgbClr val="3A3839"/>
                </a:solidFill>
                <a:latin typeface="Arial"/>
                <a:cs typeface="Arial"/>
              </a:rPr>
              <a:t>Norris</a:t>
            </a:r>
            <a:endParaRPr sz="242" kern="0">
              <a:solidFill>
                <a:sysClr val="windowText" lastClr="000000"/>
              </a:solidFill>
              <a:latin typeface="Arial"/>
              <a:cs typeface="Arial"/>
            </a:endParaRPr>
          </a:p>
          <a:p>
            <a:pPr marL="58886" defTabSz="554218">
              <a:lnSpc>
                <a:spcPts val="230"/>
              </a:lnSpc>
            </a:pPr>
            <a:r>
              <a:rPr sz="242" kern="0" spc="-6" dirty="0">
                <a:solidFill>
                  <a:srgbClr val="3A3839"/>
                </a:solidFill>
                <a:latin typeface="Arial"/>
                <a:cs typeface="Arial"/>
              </a:rPr>
              <a:t>Labourer</a:t>
            </a:r>
            <a:endParaRPr sz="242" kern="0">
              <a:solidFill>
                <a:sysClr val="windowText" lastClr="000000"/>
              </a:solidFill>
              <a:latin typeface="Arial"/>
              <a:cs typeface="Arial"/>
            </a:endParaRPr>
          </a:p>
        </p:txBody>
      </p:sp>
      <p:grpSp>
        <p:nvGrpSpPr>
          <p:cNvPr id="44" name="object 44"/>
          <p:cNvGrpSpPr/>
          <p:nvPr/>
        </p:nvGrpSpPr>
        <p:grpSpPr>
          <a:xfrm>
            <a:off x="7721261" y="5607258"/>
            <a:ext cx="232064" cy="232064"/>
            <a:chOff x="12733731" y="9251976"/>
            <a:chExt cx="382905" cy="382905"/>
          </a:xfrm>
        </p:grpSpPr>
        <p:pic>
          <p:nvPicPr>
            <p:cNvPr id="45" name="object 45"/>
            <p:cNvPicPr/>
            <p:nvPr/>
          </p:nvPicPr>
          <p:blipFill>
            <a:blip r:embed="rId8" cstate="print"/>
            <a:stretch>
              <a:fillRect/>
            </a:stretch>
          </p:blipFill>
          <p:spPr>
            <a:xfrm>
              <a:off x="12736906" y="9255089"/>
              <a:ext cx="376135" cy="376244"/>
            </a:xfrm>
            <a:prstGeom prst="rect">
              <a:avLst/>
            </a:prstGeom>
          </p:spPr>
        </p:pic>
        <p:sp>
          <p:nvSpPr>
            <p:cNvPr id="46" name="object 46"/>
            <p:cNvSpPr/>
            <p:nvPr/>
          </p:nvSpPr>
          <p:spPr>
            <a:xfrm>
              <a:off x="12736906" y="9255151"/>
              <a:ext cx="376555" cy="376555"/>
            </a:xfrm>
            <a:custGeom>
              <a:avLst/>
              <a:gdLst/>
              <a:ahLst/>
              <a:cxnLst/>
              <a:rect l="l" t="t" r="r" b="b"/>
              <a:pathLst>
                <a:path w="376555" h="376554">
                  <a:moveTo>
                    <a:pt x="4376" y="11371"/>
                  </a:moveTo>
                  <a:lnTo>
                    <a:pt x="1507" y="14198"/>
                  </a:lnTo>
                  <a:lnTo>
                    <a:pt x="0" y="28993"/>
                  </a:lnTo>
                  <a:lnTo>
                    <a:pt x="0" y="32993"/>
                  </a:lnTo>
                  <a:lnTo>
                    <a:pt x="543" y="57942"/>
                  </a:lnTo>
                  <a:lnTo>
                    <a:pt x="1815" y="87272"/>
                  </a:lnTo>
                  <a:lnTo>
                    <a:pt x="3273" y="116338"/>
                  </a:lnTo>
                  <a:lnTo>
                    <a:pt x="4376" y="140498"/>
                  </a:lnTo>
                  <a:lnTo>
                    <a:pt x="5179" y="160535"/>
                  </a:lnTo>
                  <a:lnTo>
                    <a:pt x="6149" y="184698"/>
                  </a:lnTo>
                  <a:lnTo>
                    <a:pt x="6965" y="208920"/>
                  </a:lnTo>
                  <a:lnTo>
                    <a:pt x="7308" y="229134"/>
                  </a:lnTo>
                  <a:lnTo>
                    <a:pt x="7270" y="247503"/>
                  </a:lnTo>
                  <a:lnTo>
                    <a:pt x="6961" y="269859"/>
                  </a:lnTo>
                  <a:lnTo>
                    <a:pt x="6093" y="292237"/>
                  </a:lnTo>
                  <a:lnTo>
                    <a:pt x="4376" y="310671"/>
                  </a:lnTo>
                  <a:lnTo>
                    <a:pt x="2749" y="321797"/>
                  </a:lnTo>
                  <a:lnTo>
                    <a:pt x="2052" y="333394"/>
                  </a:lnTo>
                  <a:lnTo>
                    <a:pt x="34087" y="367586"/>
                  </a:lnTo>
                  <a:lnTo>
                    <a:pt x="85837" y="375870"/>
                  </a:lnTo>
                  <a:lnTo>
                    <a:pt x="118161" y="376184"/>
                  </a:lnTo>
                  <a:lnTo>
                    <a:pt x="150504" y="376068"/>
                  </a:lnTo>
                  <a:lnTo>
                    <a:pt x="175837" y="375937"/>
                  </a:lnTo>
                  <a:lnTo>
                    <a:pt x="200396" y="375629"/>
                  </a:lnTo>
                  <a:lnTo>
                    <a:pt x="228311" y="374952"/>
                  </a:lnTo>
                  <a:lnTo>
                    <a:pt x="256224" y="374276"/>
                  </a:lnTo>
                  <a:lnTo>
                    <a:pt x="280776" y="373968"/>
                  </a:lnTo>
                  <a:lnTo>
                    <a:pt x="305234" y="374466"/>
                  </a:lnTo>
                  <a:lnTo>
                    <a:pt x="336713" y="373866"/>
                  </a:lnTo>
                  <a:lnTo>
                    <a:pt x="364064" y="369030"/>
                  </a:lnTo>
                  <a:lnTo>
                    <a:pt x="376135" y="356816"/>
                  </a:lnTo>
                  <a:lnTo>
                    <a:pt x="375942" y="342382"/>
                  </a:lnTo>
                  <a:lnTo>
                    <a:pt x="374712" y="328217"/>
                  </a:lnTo>
                  <a:lnTo>
                    <a:pt x="373327" y="314253"/>
                  </a:lnTo>
                  <a:lnTo>
                    <a:pt x="372669" y="300420"/>
                  </a:lnTo>
                  <a:lnTo>
                    <a:pt x="372554" y="273363"/>
                  </a:lnTo>
                  <a:lnTo>
                    <a:pt x="372302" y="240725"/>
                  </a:lnTo>
                  <a:lnTo>
                    <a:pt x="372050" y="208087"/>
                  </a:lnTo>
                  <a:lnTo>
                    <a:pt x="371936" y="181031"/>
                  </a:lnTo>
                  <a:lnTo>
                    <a:pt x="371324" y="157152"/>
                  </a:lnTo>
                  <a:lnTo>
                    <a:pt x="369978" y="128215"/>
                  </a:lnTo>
                  <a:lnTo>
                    <a:pt x="368632" y="99279"/>
                  </a:lnTo>
                  <a:lnTo>
                    <a:pt x="368020" y="75400"/>
                  </a:lnTo>
                  <a:lnTo>
                    <a:pt x="369041" y="60185"/>
                  </a:lnTo>
                  <a:lnTo>
                    <a:pt x="370416" y="41627"/>
                  </a:lnTo>
                  <a:lnTo>
                    <a:pt x="369614" y="23955"/>
                  </a:lnTo>
                  <a:lnTo>
                    <a:pt x="364104" y="11402"/>
                  </a:lnTo>
                  <a:lnTo>
                    <a:pt x="345200" y="2658"/>
                  </a:lnTo>
                  <a:lnTo>
                    <a:pt x="318625" y="0"/>
                  </a:lnTo>
                  <a:lnTo>
                    <a:pt x="290708" y="530"/>
                  </a:lnTo>
                  <a:lnTo>
                    <a:pt x="267782" y="1350"/>
                  </a:lnTo>
                  <a:lnTo>
                    <a:pt x="246751" y="2916"/>
                  </a:lnTo>
                  <a:lnTo>
                    <a:pt x="222480" y="6361"/>
                  </a:lnTo>
                  <a:lnTo>
                    <a:pt x="198208" y="9805"/>
                  </a:lnTo>
                  <a:lnTo>
                    <a:pt x="177177" y="11371"/>
                  </a:lnTo>
                  <a:lnTo>
                    <a:pt x="66123" y="11371"/>
                  </a:lnTo>
                  <a:lnTo>
                    <a:pt x="51498" y="9860"/>
                  </a:lnTo>
                  <a:lnTo>
                    <a:pt x="33553" y="7342"/>
                  </a:lnTo>
                  <a:lnTo>
                    <a:pt x="16457" y="6839"/>
                  </a:lnTo>
                  <a:lnTo>
                    <a:pt x="4376" y="11371"/>
                  </a:lnTo>
                </a:path>
              </a:pathLst>
            </a:custGeom>
            <a:ln w="6303">
              <a:solidFill>
                <a:srgbClr val="3A3839"/>
              </a:solidFill>
            </a:ln>
          </p:spPr>
          <p:txBody>
            <a:bodyPr wrap="square" lIns="0" tIns="0" rIns="0" bIns="0" rtlCol="0"/>
            <a:lstStyle/>
            <a:p>
              <a:pPr defTabSz="554218"/>
              <a:endParaRPr sz="1091" kern="0">
                <a:solidFill>
                  <a:sysClr val="windowText" lastClr="000000"/>
                </a:solidFill>
              </a:endParaRPr>
            </a:p>
          </p:txBody>
        </p:sp>
      </p:grpSp>
      <p:sp>
        <p:nvSpPr>
          <p:cNvPr id="47" name="object 47"/>
          <p:cNvSpPr txBox="1"/>
          <p:nvPr/>
        </p:nvSpPr>
        <p:spPr>
          <a:xfrm>
            <a:off x="7191840" y="5433137"/>
            <a:ext cx="198582" cy="45026"/>
          </a:xfrm>
          <a:prstGeom prst="rect">
            <a:avLst/>
          </a:prstGeom>
        </p:spPr>
        <p:txBody>
          <a:bodyPr vert="horz" wrap="square" lIns="0" tIns="7697" rIns="0" bIns="0" rtlCol="0">
            <a:spAutoFit/>
          </a:bodyPr>
          <a:lstStyle/>
          <a:p>
            <a:pPr marL="7697" defTabSz="554218">
              <a:spcBef>
                <a:spcPts val="61"/>
              </a:spcBef>
            </a:pPr>
            <a:r>
              <a:rPr sz="242" b="1" kern="0" dirty="0">
                <a:solidFill>
                  <a:srgbClr val="3A3839"/>
                </a:solidFill>
                <a:latin typeface="Arial"/>
                <a:cs typeface="Arial"/>
              </a:rPr>
              <a:t>Allan</a:t>
            </a:r>
            <a:r>
              <a:rPr sz="242" b="1" kern="0" spc="6" dirty="0">
                <a:solidFill>
                  <a:srgbClr val="3A3839"/>
                </a:solidFill>
                <a:latin typeface="Arial"/>
                <a:cs typeface="Arial"/>
              </a:rPr>
              <a:t> </a:t>
            </a:r>
            <a:r>
              <a:rPr sz="242" b="1" kern="0" spc="-6" dirty="0">
                <a:solidFill>
                  <a:srgbClr val="3A3839"/>
                </a:solidFill>
                <a:latin typeface="Arial"/>
                <a:cs typeface="Arial"/>
              </a:rPr>
              <a:t>Norris</a:t>
            </a:r>
            <a:endParaRPr sz="242" kern="0">
              <a:solidFill>
                <a:sysClr val="windowText" lastClr="000000"/>
              </a:solidFill>
              <a:latin typeface="Arial"/>
              <a:cs typeface="Arial"/>
            </a:endParaRPr>
          </a:p>
        </p:txBody>
      </p:sp>
      <p:sp>
        <p:nvSpPr>
          <p:cNvPr id="48" name="object 48"/>
          <p:cNvSpPr txBox="1"/>
          <p:nvPr/>
        </p:nvSpPr>
        <p:spPr>
          <a:xfrm>
            <a:off x="7180295" y="5471929"/>
            <a:ext cx="232448" cy="45026"/>
          </a:xfrm>
          <a:prstGeom prst="rect">
            <a:avLst/>
          </a:prstGeom>
        </p:spPr>
        <p:txBody>
          <a:bodyPr vert="horz" wrap="square" lIns="0" tIns="7697" rIns="0" bIns="0" rtlCol="0">
            <a:spAutoFit/>
          </a:bodyPr>
          <a:lstStyle/>
          <a:p>
            <a:pPr marL="7697" defTabSz="554218">
              <a:spcBef>
                <a:spcPts val="61"/>
              </a:spcBef>
            </a:pPr>
            <a:r>
              <a:rPr sz="242" kern="0" spc="-18" dirty="0">
                <a:solidFill>
                  <a:srgbClr val="3A3839"/>
                </a:solidFill>
                <a:latin typeface="Arial"/>
                <a:cs typeface="Arial"/>
              </a:rPr>
              <a:t>Carpenter</a:t>
            </a:r>
            <a:r>
              <a:rPr sz="242" kern="0" dirty="0">
                <a:solidFill>
                  <a:srgbClr val="3A3839"/>
                </a:solidFill>
                <a:latin typeface="Arial"/>
                <a:cs typeface="Arial"/>
              </a:rPr>
              <a:t> /</a:t>
            </a:r>
            <a:r>
              <a:rPr sz="242" kern="0" spc="12" dirty="0">
                <a:solidFill>
                  <a:srgbClr val="3A3839"/>
                </a:solidFill>
                <a:latin typeface="Arial"/>
                <a:cs typeface="Arial"/>
              </a:rPr>
              <a:t> </a:t>
            </a:r>
            <a:r>
              <a:rPr sz="242" kern="0" spc="-12" dirty="0">
                <a:solidFill>
                  <a:srgbClr val="3A3839"/>
                </a:solidFill>
                <a:latin typeface="Arial"/>
                <a:cs typeface="Arial"/>
              </a:rPr>
              <a:t>Team</a:t>
            </a:r>
            <a:endParaRPr sz="242" kern="0">
              <a:solidFill>
                <a:sysClr val="windowText" lastClr="000000"/>
              </a:solidFill>
              <a:latin typeface="Arial"/>
              <a:cs typeface="Arial"/>
            </a:endParaRPr>
          </a:p>
        </p:txBody>
      </p:sp>
      <p:sp>
        <p:nvSpPr>
          <p:cNvPr id="49" name="object 49"/>
          <p:cNvSpPr txBox="1"/>
          <p:nvPr/>
        </p:nvSpPr>
        <p:spPr>
          <a:xfrm>
            <a:off x="7245605" y="5494097"/>
            <a:ext cx="96597" cy="45026"/>
          </a:xfrm>
          <a:prstGeom prst="rect">
            <a:avLst/>
          </a:prstGeom>
        </p:spPr>
        <p:txBody>
          <a:bodyPr vert="horz" wrap="square" lIns="0" tIns="7697" rIns="0" bIns="0" rtlCol="0">
            <a:spAutoFit/>
          </a:bodyPr>
          <a:lstStyle/>
          <a:p>
            <a:pPr marL="7697" defTabSz="554218">
              <a:spcBef>
                <a:spcPts val="61"/>
              </a:spcBef>
            </a:pPr>
            <a:r>
              <a:rPr sz="242" kern="0" spc="-21" dirty="0">
                <a:solidFill>
                  <a:srgbClr val="3A3839"/>
                </a:solidFill>
                <a:latin typeface="Arial"/>
                <a:cs typeface="Arial"/>
              </a:rPr>
              <a:t>Leader</a:t>
            </a:r>
            <a:endParaRPr sz="242" kern="0">
              <a:solidFill>
                <a:sysClr val="windowText" lastClr="000000"/>
              </a:solidFill>
              <a:latin typeface="Arial"/>
              <a:cs typeface="Arial"/>
            </a:endParaRPr>
          </a:p>
        </p:txBody>
      </p:sp>
      <p:grpSp>
        <p:nvGrpSpPr>
          <p:cNvPr id="50" name="object 50"/>
          <p:cNvGrpSpPr/>
          <p:nvPr/>
        </p:nvGrpSpPr>
        <p:grpSpPr>
          <a:xfrm>
            <a:off x="7175232" y="5203948"/>
            <a:ext cx="232064" cy="232064"/>
            <a:chOff x="11832783" y="8586514"/>
            <a:chExt cx="382905" cy="382905"/>
          </a:xfrm>
        </p:grpSpPr>
        <p:pic>
          <p:nvPicPr>
            <p:cNvPr id="51" name="object 51"/>
            <p:cNvPicPr/>
            <p:nvPr/>
          </p:nvPicPr>
          <p:blipFill>
            <a:blip r:embed="rId9" cstate="print"/>
            <a:stretch>
              <a:fillRect/>
            </a:stretch>
          </p:blipFill>
          <p:spPr>
            <a:xfrm>
              <a:off x="11835958" y="8589643"/>
              <a:ext cx="376139" cy="376238"/>
            </a:xfrm>
            <a:prstGeom prst="rect">
              <a:avLst/>
            </a:prstGeom>
          </p:spPr>
        </p:pic>
        <p:sp>
          <p:nvSpPr>
            <p:cNvPr id="52" name="object 52"/>
            <p:cNvSpPr/>
            <p:nvPr/>
          </p:nvSpPr>
          <p:spPr>
            <a:xfrm>
              <a:off x="11835958" y="8589689"/>
              <a:ext cx="376555" cy="376555"/>
            </a:xfrm>
            <a:custGeom>
              <a:avLst/>
              <a:gdLst/>
              <a:ahLst/>
              <a:cxnLst/>
              <a:rect l="l" t="t" r="r" b="b"/>
              <a:pathLst>
                <a:path w="376554" h="376554">
                  <a:moveTo>
                    <a:pt x="4376" y="11371"/>
                  </a:moveTo>
                  <a:lnTo>
                    <a:pt x="1507" y="14198"/>
                  </a:lnTo>
                  <a:lnTo>
                    <a:pt x="0" y="28993"/>
                  </a:lnTo>
                  <a:lnTo>
                    <a:pt x="0" y="32993"/>
                  </a:lnTo>
                  <a:lnTo>
                    <a:pt x="543" y="57942"/>
                  </a:lnTo>
                  <a:lnTo>
                    <a:pt x="1815" y="87272"/>
                  </a:lnTo>
                  <a:lnTo>
                    <a:pt x="3273" y="116338"/>
                  </a:lnTo>
                  <a:lnTo>
                    <a:pt x="4376" y="140498"/>
                  </a:lnTo>
                  <a:lnTo>
                    <a:pt x="5179" y="160535"/>
                  </a:lnTo>
                  <a:lnTo>
                    <a:pt x="6149" y="184698"/>
                  </a:lnTo>
                  <a:lnTo>
                    <a:pt x="6965" y="208920"/>
                  </a:lnTo>
                  <a:lnTo>
                    <a:pt x="7308" y="229134"/>
                  </a:lnTo>
                  <a:lnTo>
                    <a:pt x="7270" y="247503"/>
                  </a:lnTo>
                  <a:lnTo>
                    <a:pt x="6961" y="269859"/>
                  </a:lnTo>
                  <a:lnTo>
                    <a:pt x="6093" y="292237"/>
                  </a:lnTo>
                  <a:lnTo>
                    <a:pt x="4376" y="310671"/>
                  </a:lnTo>
                  <a:lnTo>
                    <a:pt x="2749" y="321797"/>
                  </a:lnTo>
                  <a:lnTo>
                    <a:pt x="2052" y="333394"/>
                  </a:lnTo>
                  <a:lnTo>
                    <a:pt x="34087" y="367586"/>
                  </a:lnTo>
                  <a:lnTo>
                    <a:pt x="85837" y="375870"/>
                  </a:lnTo>
                  <a:lnTo>
                    <a:pt x="118161" y="376184"/>
                  </a:lnTo>
                  <a:lnTo>
                    <a:pt x="150504" y="376068"/>
                  </a:lnTo>
                  <a:lnTo>
                    <a:pt x="175837" y="375937"/>
                  </a:lnTo>
                  <a:lnTo>
                    <a:pt x="200396" y="375629"/>
                  </a:lnTo>
                  <a:lnTo>
                    <a:pt x="228311" y="374952"/>
                  </a:lnTo>
                  <a:lnTo>
                    <a:pt x="256224" y="374276"/>
                  </a:lnTo>
                  <a:lnTo>
                    <a:pt x="280776" y="373968"/>
                  </a:lnTo>
                  <a:lnTo>
                    <a:pt x="305234" y="374466"/>
                  </a:lnTo>
                  <a:lnTo>
                    <a:pt x="336713" y="373866"/>
                  </a:lnTo>
                  <a:lnTo>
                    <a:pt x="364065" y="369030"/>
                  </a:lnTo>
                  <a:lnTo>
                    <a:pt x="376136" y="356816"/>
                  </a:lnTo>
                  <a:lnTo>
                    <a:pt x="375943" y="342382"/>
                  </a:lnTo>
                  <a:lnTo>
                    <a:pt x="374713" y="328217"/>
                  </a:lnTo>
                  <a:lnTo>
                    <a:pt x="373328" y="314253"/>
                  </a:lnTo>
                  <a:lnTo>
                    <a:pt x="372670" y="300420"/>
                  </a:lnTo>
                  <a:lnTo>
                    <a:pt x="372555" y="273363"/>
                  </a:lnTo>
                  <a:lnTo>
                    <a:pt x="372303" y="240725"/>
                  </a:lnTo>
                  <a:lnTo>
                    <a:pt x="372051" y="208087"/>
                  </a:lnTo>
                  <a:lnTo>
                    <a:pt x="371937" y="181031"/>
                  </a:lnTo>
                  <a:lnTo>
                    <a:pt x="371325" y="157152"/>
                  </a:lnTo>
                  <a:lnTo>
                    <a:pt x="369979" y="128215"/>
                  </a:lnTo>
                  <a:lnTo>
                    <a:pt x="368633" y="99279"/>
                  </a:lnTo>
                  <a:lnTo>
                    <a:pt x="368021" y="75400"/>
                  </a:lnTo>
                  <a:lnTo>
                    <a:pt x="369042" y="60185"/>
                  </a:lnTo>
                  <a:lnTo>
                    <a:pt x="370417" y="41627"/>
                  </a:lnTo>
                  <a:lnTo>
                    <a:pt x="369615" y="23955"/>
                  </a:lnTo>
                  <a:lnTo>
                    <a:pt x="364105" y="11402"/>
                  </a:lnTo>
                  <a:lnTo>
                    <a:pt x="345200" y="2658"/>
                  </a:lnTo>
                  <a:lnTo>
                    <a:pt x="318625" y="0"/>
                  </a:lnTo>
                  <a:lnTo>
                    <a:pt x="290708" y="530"/>
                  </a:lnTo>
                  <a:lnTo>
                    <a:pt x="267782" y="1350"/>
                  </a:lnTo>
                  <a:lnTo>
                    <a:pt x="246751" y="2916"/>
                  </a:lnTo>
                  <a:lnTo>
                    <a:pt x="222480" y="6361"/>
                  </a:lnTo>
                  <a:lnTo>
                    <a:pt x="198208" y="9805"/>
                  </a:lnTo>
                  <a:lnTo>
                    <a:pt x="177177" y="11371"/>
                  </a:lnTo>
                  <a:lnTo>
                    <a:pt x="66123" y="11371"/>
                  </a:lnTo>
                  <a:lnTo>
                    <a:pt x="51498" y="9860"/>
                  </a:lnTo>
                  <a:lnTo>
                    <a:pt x="33553" y="7342"/>
                  </a:lnTo>
                  <a:lnTo>
                    <a:pt x="16457" y="6839"/>
                  </a:lnTo>
                  <a:lnTo>
                    <a:pt x="4376" y="11371"/>
                  </a:lnTo>
                </a:path>
              </a:pathLst>
            </a:custGeom>
            <a:ln w="6303">
              <a:solidFill>
                <a:srgbClr val="3A3839"/>
              </a:solidFill>
            </a:ln>
          </p:spPr>
          <p:txBody>
            <a:bodyPr wrap="square" lIns="0" tIns="0" rIns="0" bIns="0" rtlCol="0"/>
            <a:lstStyle/>
            <a:p>
              <a:pPr defTabSz="554218"/>
              <a:endParaRPr sz="1091" kern="0">
                <a:solidFill>
                  <a:sysClr val="windowText" lastClr="000000"/>
                </a:solidFill>
              </a:endParaRPr>
            </a:p>
          </p:txBody>
        </p:sp>
      </p:grpSp>
      <p:sp>
        <p:nvSpPr>
          <p:cNvPr id="53" name="object 53"/>
          <p:cNvSpPr txBox="1"/>
          <p:nvPr/>
        </p:nvSpPr>
        <p:spPr>
          <a:xfrm>
            <a:off x="7721761" y="5433137"/>
            <a:ext cx="236682" cy="74787"/>
          </a:xfrm>
          <a:prstGeom prst="rect">
            <a:avLst/>
          </a:prstGeom>
        </p:spPr>
        <p:txBody>
          <a:bodyPr vert="horz" wrap="square" lIns="0" tIns="15009" rIns="0" bIns="0" rtlCol="0">
            <a:spAutoFit/>
          </a:bodyPr>
          <a:lstStyle/>
          <a:p>
            <a:pPr marL="7697" marR="3079" indent="49264" defTabSz="554218">
              <a:lnSpc>
                <a:spcPct val="80000"/>
              </a:lnSpc>
              <a:spcBef>
                <a:spcPts val="118"/>
              </a:spcBef>
            </a:pPr>
            <a:r>
              <a:rPr sz="242" b="1" kern="0" spc="-6" dirty="0">
                <a:solidFill>
                  <a:srgbClr val="3A3839"/>
                </a:solidFill>
                <a:latin typeface="Arial"/>
                <a:cs typeface="Arial"/>
              </a:rPr>
              <a:t>Bradley</a:t>
            </a:r>
            <a:r>
              <a:rPr sz="242" b="1" kern="0" spc="303" dirty="0">
                <a:solidFill>
                  <a:srgbClr val="3A3839"/>
                </a:solidFill>
                <a:latin typeface="Arial"/>
                <a:cs typeface="Arial"/>
              </a:rPr>
              <a:t> </a:t>
            </a:r>
            <a:r>
              <a:rPr sz="242" b="1" kern="0" dirty="0">
                <a:solidFill>
                  <a:srgbClr val="3A3839"/>
                </a:solidFill>
                <a:latin typeface="Arial"/>
                <a:cs typeface="Arial"/>
              </a:rPr>
              <a:t>Kairouz-</a:t>
            </a:r>
            <a:r>
              <a:rPr sz="242" b="1" kern="0" spc="-6" dirty="0">
                <a:solidFill>
                  <a:srgbClr val="3A3839"/>
                </a:solidFill>
                <a:latin typeface="Arial"/>
                <a:cs typeface="Arial"/>
              </a:rPr>
              <a:t>Lovett</a:t>
            </a:r>
            <a:endParaRPr sz="242" kern="0">
              <a:solidFill>
                <a:sysClr val="windowText" lastClr="000000"/>
              </a:solidFill>
              <a:latin typeface="Arial"/>
              <a:cs typeface="Arial"/>
            </a:endParaRPr>
          </a:p>
        </p:txBody>
      </p:sp>
      <p:sp>
        <p:nvSpPr>
          <p:cNvPr id="54" name="object 54"/>
          <p:cNvSpPr txBox="1"/>
          <p:nvPr/>
        </p:nvSpPr>
        <p:spPr>
          <a:xfrm>
            <a:off x="7738041" y="5494097"/>
            <a:ext cx="208973" cy="45026"/>
          </a:xfrm>
          <a:prstGeom prst="rect">
            <a:avLst/>
          </a:prstGeom>
        </p:spPr>
        <p:txBody>
          <a:bodyPr vert="horz" wrap="square" lIns="0" tIns="7697" rIns="0" bIns="0" rtlCol="0">
            <a:spAutoFit/>
          </a:bodyPr>
          <a:lstStyle/>
          <a:p>
            <a:pPr marL="7697" defTabSz="554218">
              <a:spcBef>
                <a:spcPts val="61"/>
              </a:spcBef>
            </a:pPr>
            <a:r>
              <a:rPr sz="242" kern="0" spc="-21" dirty="0">
                <a:solidFill>
                  <a:srgbClr val="3A3839"/>
                </a:solidFill>
                <a:latin typeface="Arial"/>
                <a:cs typeface="Arial"/>
              </a:rPr>
              <a:t>Plumber</a:t>
            </a:r>
            <a:r>
              <a:rPr sz="242" kern="0" spc="-6" dirty="0">
                <a:solidFill>
                  <a:srgbClr val="3A3839"/>
                </a:solidFill>
                <a:latin typeface="Arial"/>
                <a:cs typeface="Arial"/>
              </a:rPr>
              <a:t> </a:t>
            </a:r>
            <a:r>
              <a:rPr sz="242" kern="0" dirty="0">
                <a:solidFill>
                  <a:srgbClr val="3A3839"/>
                </a:solidFill>
                <a:latin typeface="Arial"/>
                <a:cs typeface="Arial"/>
              </a:rPr>
              <a:t>/</a:t>
            </a:r>
            <a:r>
              <a:rPr sz="242" kern="0" spc="9" dirty="0">
                <a:solidFill>
                  <a:srgbClr val="3A3839"/>
                </a:solidFill>
                <a:latin typeface="Arial"/>
                <a:cs typeface="Arial"/>
              </a:rPr>
              <a:t> </a:t>
            </a:r>
            <a:r>
              <a:rPr sz="242" kern="0" spc="-15" dirty="0">
                <a:solidFill>
                  <a:srgbClr val="3A3839"/>
                </a:solidFill>
                <a:latin typeface="Arial"/>
                <a:cs typeface="Arial"/>
              </a:rPr>
              <a:t>Team</a:t>
            </a:r>
            <a:endParaRPr sz="242" kern="0">
              <a:solidFill>
                <a:sysClr val="windowText" lastClr="000000"/>
              </a:solidFill>
              <a:latin typeface="Arial"/>
              <a:cs typeface="Arial"/>
            </a:endParaRPr>
          </a:p>
        </p:txBody>
      </p:sp>
      <p:sp>
        <p:nvSpPr>
          <p:cNvPr id="55" name="object 55"/>
          <p:cNvSpPr txBox="1"/>
          <p:nvPr/>
        </p:nvSpPr>
        <p:spPr>
          <a:xfrm>
            <a:off x="7791727" y="5518111"/>
            <a:ext cx="96597" cy="45026"/>
          </a:xfrm>
          <a:prstGeom prst="rect">
            <a:avLst/>
          </a:prstGeom>
        </p:spPr>
        <p:txBody>
          <a:bodyPr vert="horz" wrap="square" lIns="0" tIns="7697" rIns="0" bIns="0" rtlCol="0">
            <a:spAutoFit/>
          </a:bodyPr>
          <a:lstStyle/>
          <a:p>
            <a:pPr marL="7697" defTabSz="554218">
              <a:spcBef>
                <a:spcPts val="61"/>
              </a:spcBef>
            </a:pPr>
            <a:r>
              <a:rPr sz="242" kern="0" spc="-21" dirty="0">
                <a:solidFill>
                  <a:srgbClr val="3A3839"/>
                </a:solidFill>
                <a:latin typeface="Arial"/>
                <a:cs typeface="Arial"/>
              </a:rPr>
              <a:t>Leader</a:t>
            </a:r>
            <a:endParaRPr sz="242" kern="0">
              <a:solidFill>
                <a:sysClr val="windowText" lastClr="000000"/>
              </a:solidFill>
              <a:latin typeface="Arial"/>
              <a:cs typeface="Arial"/>
            </a:endParaRPr>
          </a:p>
        </p:txBody>
      </p:sp>
      <p:grpSp>
        <p:nvGrpSpPr>
          <p:cNvPr id="56" name="object 56"/>
          <p:cNvGrpSpPr/>
          <p:nvPr/>
        </p:nvGrpSpPr>
        <p:grpSpPr>
          <a:xfrm>
            <a:off x="7175232" y="5203948"/>
            <a:ext cx="778164" cy="1038705"/>
            <a:chOff x="11832783" y="8586514"/>
            <a:chExt cx="1283970" cy="1713864"/>
          </a:xfrm>
        </p:grpSpPr>
        <p:pic>
          <p:nvPicPr>
            <p:cNvPr id="57" name="object 57"/>
            <p:cNvPicPr/>
            <p:nvPr/>
          </p:nvPicPr>
          <p:blipFill>
            <a:blip r:embed="rId10" cstate="print"/>
            <a:stretch>
              <a:fillRect/>
            </a:stretch>
          </p:blipFill>
          <p:spPr>
            <a:xfrm>
              <a:off x="12736906" y="8589643"/>
              <a:ext cx="376135" cy="376238"/>
            </a:xfrm>
            <a:prstGeom prst="rect">
              <a:avLst/>
            </a:prstGeom>
          </p:spPr>
        </p:pic>
        <p:sp>
          <p:nvSpPr>
            <p:cNvPr id="58" name="object 58"/>
            <p:cNvSpPr/>
            <p:nvPr/>
          </p:nvSpPr>
          <p:spPr>
            <a:xfrm>
              <a:off x="12736906" y="8589689"/>
              <a:ext cx="376555" cy="376555"/>
            </a:xfrm>
            <a:custGeom>
              <a:avLst/>
              <a:gdLst/>
              <a:ahLst/>
              <a:cxnLst/>
              <a:rect l="l" t="t" r="r" b="b"/>
              <a:pathLst>
                <a:path w="376555" h="376554">
                  <a:moveTo>
                    <a:pt x="4376" y="11371"/>
                  </a:moveTo>
                  <a:lnTo>
                    <a:pt x="1507" y="14198"/>
                  </a:lnTo>
                  <a:lnTo>
                    <a:pt x="0" y="28993"/>
                  </a:lnTo>
                  <a:lnTo>
                    <a:pt x="0" y="32993"/>
                  </a:lnTo>
                  <a:lnTo>
                    <a:pt x="543" y="57942"/>
                  </a:lnTo>
                  <a:lnTo>
                    <a:pt x="1815" y="87272"/>
                  </a:lnTo>
                  <a:lnTo>
                    <a:pt x="3273" y="116338"/>
                  </a:lnTo>
                  <a:lnTo>
                    <a:pt x="4376" y="140498"/>
                  </a:lnTo>
                  <a:lnTo>
                    <a:pt x="5179" y="160535"/>
                  </a:lnTo>
                  <a:lnTo>
                    <a:pt x="6149" y="184698"/>
                  </a:lnTo>
                  <a:lnTo>
                    <a:pt x="6965" y="208920"/>
                  </a:lnTo>
                  <a:lnTo>
                    <a:pt x="7308" y="229134"/>
                  </a:lnTo>
                  <a:lnTo>
                    <a:pt x="7270" y="247503"/>
                  </a:lnTo>
                  <a:lnTo>
                    <a:pt x="6961" y="269859"/>
                  </a:lnTo>
                  <a:lnTo>
                    <a:pt x="6093" y="292237"/>
                  </a:lnTo>
                  <a:lnTo>
                    <a:pt x="4376" y="310671"/>
                  </a:lnTo>
                  <a:lnTo>
                    <a:pt x="2749" y="321797"/>
                  </a:lnTo>
                  <a:lnTo>
                    <a:pt x="2052" y="333394"/>
                  </a:lnTo>
                  <a:lnTo>
                    <a:pt x="34087" y="367586"/>
                  </a:lnTo>
                  <a:lnTo>
                    <a:pt x="85837" y="375870"/>
                  </a:lnTo>
                  <a:lnTo>
                    <a:pt x="118161" y="376184"/>
                  </a:lnTo>
                  <a:lnTo>
                    <a:pt x="150504" y="376068"/>
                  </a:lnTo>
                  <a:lnTo>
                    <a:pt x="175837" y="375937"/>
                  </a:lnTo>
                  <a:lnTo>
                    <a:pt x="200396" y="375629"/>
                  </a:lnTo>
                  <a:lnTo>
                    <a:pt x="228311" y="374952"/>
                  </a:lnTo>
                  <a:lnTo>
                    <a:pt x="256224" y="374276"/>
                  </a:lnTo>
                  <a:lnTo>
                    <a:pt x="280776" y="373968"/>
                  </a:lnTo>
                  <a:lnTo>
                    <a:pt x="305234" y="374466"/>
                  </a:lnTo>
                  <a:lnTo>
                    <a:pt x="336713" y="373866"/>
                  </a:lnTo>
                  <a:lnTo>
                    <a:pt x="364064" y="369030"/>
                  </a:lnTo>
                  <a:lnTo>
                    <a:pt x="376135" y="356816"/>
                  </a:lnTo>
                  <a:lnTo>
                    <a:pt x="375942" y="342382"/>
                  </a:lnTo>
                  <a:lnTo>
                    <a:pt x="374712" y="328217"/>
                  </a:lnTo>
                  <a:lnTo>
                    <a:pt x="373327" y="314253"/>
                  </a:lnTo>
                  <a:lnTo>
                    <a:pt x="372669" y="300420"/>
                  </a:lnTo>
                  <a:lnTo>
                    <a:pt x="372554" y="273363"/>
                  </a:lnTo>
                  <a:lnTo>
                    <a:pt x="372302" y="240725"/>
                  </a:lnTo>
                  <a:lnTo>
                    <a:pt x="372050" y="208087"/>
                  </a:lnTo>
                  <a:lnTo>
                    <a:pt x="371936" y="181031"/>
                  </a:lnTo>
                  <a:lnTo>
                    <a:pt x="371324" y="157152"/>
                  </a:lnTo>
                  <a:lnTo>
                    <a:pt x="369978" y="128215"/>
                  </a:lnTo>
                  <a:lnTo>
                    <a:pt x="368632" y="99279"/>
                  </a:lnTo>
                  <a:lnTo>
                    <a:pt x="368020" y="75400"/>
                  </a:lnTo>
                  <a:lnTo>
                    <a:pt x="369041" y="60185"/>
                  </a:lnTo>
                  <a:lnTo>
                    <a:pt x="370416" y="41627"/>
                  </a:lnTo>
                  <a:lnTo>
                    <a:pt x="369614" y="23955"/>
                  </a:lnTo>
                  <a:lnTo>
                    <a:pt x="364104" y="11402"/>
                  </a:lnTo>
                  <a:lnTo>
                    <a:pt x="345200" y="2658"/>
                  </a:lnTo>
                  <a:lnTo>
                    <a:pt x="318625" y="0"/>
                  </a:lnTo>
                  <a:lnTo>
                    <a:pt x="290708" y="530"/>
                  </a:lnTo>
                  <a:lnTo>
                    <a:pt x="267782" y="1350"/>
                  </a:lnTo>
                  <a:lnTo>
                    <a:pt x="246751" y="2916"/>
                  </a:lnTo>
                  <a:lnTo>
                    <a:pt x="222480" y="6361"/>
                  </a:lnTo>
                  <a:lnTo>
                    <a:pt x="198208" y="9805"/>
                  </a:lnTo>
                  <a:lnTo>
                    <a:pt x="177177" y="11371"/>
                  </a:lnTo>
                  <a:lnTo>
                    <a:pt x="66123" y="11371"/>
                  </a:lnTo>
                  <a:lnTo>
                    <a:pt x="51498" y="9860"/>
                  </a:lnTo>
                  <a:lnTo>
                    <a:pt x="33553" y="7342"/>
                  </a:lnTo>
                  <a:lnTo>
                    <a:pt x="16457" y="6839"/>
                  </a:lnTo>
                  <a:lnTo>
                    <a:pt x="4376" y="11371"/>
                  </a:lnTo>
                </a:path>
              </a:pathLst>
            </a:custGeom>
            <a:ln w="6303">
              <a:solidFill>
                <a:srgbClr val="3A3839"/>
              </a:solidFill>
            </a:ln>
          </p:spPr>
          <p:txBody>
            <a:bodyPr wrap="square" lIns="0" tIns="0" rIns="0" bIns="0" rtlCol="0"/>
            <a:lstStyle/>
            <a:p>
              <a:pPr defTabSz="554218"/>
              <a:endParaRPr sz="1091" kern="0">
                <a:solidFill>
                  <a:sysClr val="windowText" lastClr="000000"/>
                </a:solidFill>
              </a:endParaRPr>
            </a:p>
          </p:txBody>
        </p:sp>
        <p:pic>
          <p:nvPicPr>
            <p:cNvPr id="59" name="object 59"/>
            <p:cNvPicPr/>
            <p:nvPr/>
          </p:nvPicPr>
          <p:blipFill>
            <a:blip r:embed="rId11" cstate="print"/>
            <a:stretch>
              <a:fillRect/>
            </a:stretch>
          </p:blipFill>
          <p:spPr>
            <a:xfrm>
              <a:off x="11835958" y="9920567"/>
              <a:ext cx="376139" cy="376234"/>
            </a:xfrm>
            <a:prstGeom prst="rect">
              <a:avLst/>
            </a:prstGeom>
          </p:spPr>
        </p:pic>
        <p:sp>
          <p:nvSpPr>
            <p:cNvPr id="60" name="object 60"/>
            <p:cNvSpPr/>
            <p:nvPr/>
          </p:nvSpPr>
          <p:spPr>
            <a:xfrm>
              <a:off x="11835958" y="9920612"/>
              <a:ext cx="376555" cy="376555"/>
            </a:xfrm>
            <a:custGeom>
              <a:avLst/>
              <a:gdLst/>
              <a:ahLst/>
              <a:cxnLst/>
              <a:rect l="l" t="t" r="r" b="b"/>
              <a:pathLst>
                <a:path w="376554" h="376554">
                  <a:moveTo>
                    <a:pt x="4376" y="11371"/>
                  </a:moveTo>
                  <a:lnTo>
                    <a:pt x="1507" y="14198"/>
                  </a:lnTo>
                  <a:lnTo>
                    <a:pt x="0" y="28993"/>
                  </a:lnTo>
                  <a:lnTo>
                    <a:pt x="0" y="32993"/>
                  </a:lnTo>
                  <a:lnTo>
                    <a:pt x="543" y="57942"/>
                  </a:lnTo>
                  <a:lnTo>
                    <a:pt x="1815" y="87272"/>
                  </a:lnTo>
                  <a:lnTo>
                    <a:pt x="3273" y="116338"/>
                  </a:lnTo>
                  <a:lnTo>
                    <a:pt x="4376" y="140498"/>
                  </a:lnTo>
                  <a:lnTo>
                    <a:pt x="5179" y="160535"/>
                  </a:lnTo>
                  <a:lnTo>
                    <a:pt x="6149" y="184698"/>
                  </a:lnTo>
                  <a:lnTo>
                    <a:pt x="6965" y="208920"/>
                  </a:lnTo>
                  <a:lnTo>
                    <a:pt x="7308" y="229134"/>
                  </a:lnTo>
                  <a:lnTo>
                    <a:pt x="7270" y="247503"/>
                  </a:lnTo>
                  <a:lnTo>
                    <a:pt x="6961" y="269859"/>
                  </a:lnTo>
                  <a:lnTo>
                    <a:pt x="6093" y="292237"/>
                  </a:lnTo>
                  <a:lnTo>
                    <a:pt x="4376" y="310671"/>
                  </a:lnTo>
                  <a:lnTo>
                    <a:pt x="2749" y="321797"/>
                  </a:lnTo>
                  <a:lnTo>
                    <a:pt x="2052" y="333394"/>
                  </a:lnTo>
                  <a:lnTo>
                    <a:pt x="34087" y="367586"/>
                  </a:lnTo>
                  <a:lnTo>
                    <a:pt x="85837" y="375870"/>
                  </a:lnTo>
                  <a:lnTo>
                    <a:pt x="118161" y="376184"/>
                  </a:lnTo>
                  <a:lnTo>
                    <a:pt x="150504" y="376068"/>
                  </a:lnTo>
                  <a:lnTo>
                    <a:pt x="175837" y="375937"/>
                  </a:lnTo>
                  <a:lnTo>
                    <a:pt x="200396" y="375629"/>
                  </a:lnTo>
                  <a:lnTo>
                    <a:pt x="228311" y="374952"/>
                  </a:lnTo>
                  <a:lnTo>
                    <a:pt x="256224" y="374276"/>
                  </a:lnTo>
                  <a:lnTo>
                    <a:pt x="280776" y="373968"/>
                  </a:lnTo>
                  <a:lnTo>
                    <a:pt x="305234" y="374466"/>
                  </a:lnTo>
                  <a:lnTo>
                    <a:pt x="336713" y="373866"/>
                  </a:lnTo>
                  <a:lnTo>
                    <a:pt x="364065" y="369030"/>
                  </a:lnTo>
                  <a:lnTo>
                    <a:pt x="376136" y="356816"/>
                  </a:lnTo>
                  <a:lnTo>
                    <a:pt x="375943" y="342382"/>
                  </a:lnTo>
                  <a:lnTo>
                    <a:pt x="374713" y="328217"/>
                  </a:lnTo>
                  <a:lnTo>
                    <a:pt x="373328" y="314253"/>
                  </a:lnTo>
                  <a:lnTo>
                    <a:pt x="372670" y="300420"/>
                  </a:lnTo>
                  <a:lnTo>
                    <a:pt x="372555" y="273363"/>
                  </a:lnTo>
                  <a:lnTo>
                    <a:pt x="372303" y="240725"/>
                  </a:lnTo>
                  <a:lnTo>
                    <a:pt x="372051" y="208087"/>
                  </a:lnTo>
                  <a:lnTo>
                    <a:pt x="371937" y="181031"/>
                  </a:lnTo>
                  <a:lnTo>
                    <a:pt x="371325" y="157152"/>
                  </a:lnTo>
                  <a:lnTo>
                    <a:pt x="369979" y="128215"/>
                  </a:lnTo>
                  <a:lnTo>
                    <a:pt x="368633" y="99279"/>
                  </a:lnTo>
                  <a:lnTo>
                    <a:pt x="368021" y="75400"/>
                  </a:lnTo>
                  <a:lnTo>
                    <a:pt x="369042" y="60185"/>
                  </a:lnTo>
                  <a:lnTo>
                    <a:pt x="370417" y="41627"/>
                  </a:lnTo>
                  <a:lnTo>
                    <a:pt x="369615" y="23955"/>
                  </a:lnTo>
                  <a:lnTo>
                    <a:pt x="364105" y="11402"/>
                  </a:lnTo>
                  <a:lnTo>
                    <a:pt x="345200" y="2658"/>
                  </a:lnTo>
                  <a:lnTo>
                    <a:pt x="318625" y="0"/>
                  </a:lnTo>
                  <a:lnTo>
                    <a:pt x="290708" y="530"/>
                  </a:lnTo>
                  <a:lnTo>
                    <a:pt x="267782" y="1350"/>
                  </a:lnTo>
                  <a:lnTo>
                    <a:pt x="246751" y="2916"/>
                  </a:lnTo>
                  <a:lnTo>
                    <a:pt x="222480" y="6361"/>
                  </a:lnTo>
                  <a:lnTo>
                    <a:pt x="198208" y="9805"/>
                  </a:lnTo>
                  <a:lnTo>
                    <a:pt x="177177" y="11371"/>
                  </a:lnTo>
                  <a:lnTo>
                    <a:pt x="66123" y="11371"/>
                  </a:lnTo>
                  <a:lnTo>
                    <a:pt x="51498" y="9860"/>
                  </a:lnTo>
                  <a:lnTo>
                    <a:pt x="33553" y="7342"/>
                  </a:lnTo>
                  <a:lnTo>
                    <a:pt x="16457" y="6839"/>
                  </a:lnTo>
                  <a:lnTo>
                    <a:pt x="4376" y="11371"/>
                  </a:lnTo>
                </a:path>
              </a:pathLst>
            </a:custGeom>
            <a:ln w="6303">
              <a:solidFill>
                <a:srgbClr val="3A3839"/>
              </a:solidFill>
            </a:ln>
          </p:spPr>
          <p:txBody>
            <a:bodyPr wrap="square" lIns="0" tIns="0" rIns="0" bIns="0" rtlCol="0"/>
            <a:lstStyle/>
            <a:p>
              <a:pPr defTabSz="554218"/>
              <a:endParaRPr sz="1091" kern="0">
                <a:solidFill>
                  <a:sysClr val="windowText" lastClr="000000"/>
                </a:solidFill>
              </a:endParaRPr>
            </a:p>
          </p:txBody>
        </p:sp>
        <p:pic>
          <p:nvPicPr>
            <p:cNvPr id="61" name="object 61"/>
            <p:cNvPicPr/>
            <p:nvPr/>
          </p:nvPicPr>
          <p:blipFill>
            <a:blip r:embed="rId12" cstate="print"/>
            <a:stretch>
              <a:fillRect/>
            </a:stretch>
          </p:blipFill>
          <p:spPr>
            <a:xfrm>
              <a:off x="12286432" y="9920567"/>
              <a:ext cx="376135" cy="376234"/>
            </a:xfrm>
            <a:prstGeom prst="rect">
              <a:avLst/>
            </a:prstGeom>
          </p:spPr>
        </p:pic>
        <p:sp>
          <p:nvSpPr>
            <p:cNvPr id="62" name="object 62"/>
            <p:cNvSpPr/>
            <p:nvPr/>
          </p:nvSpPr>
          <p:spPr>
            <a:xfrm>
              <a:off x="12286432" y="9920612"/>
              <a:ext cx="376555" cy="376555"/>
            </a:xfrm>
            <a:custGeom>
              <a:avLst/>
              <a:gdLst/>
              <a:ahLst/>
              <a:cxnLst/>
              <a:rect l="l" t="t" r="r" b="b"/>
              <a:pathLst>
                <a:path w="376554" h="376554">
                  <a:moveTo>
                    <a:pt x="4376" y="11371"/>
                  </a:moveTo>
                  <a:lnTo>
                    <a:pt x="1507" y="14198"/>
                  </a:lnTo>
                  <a:lnTo>
                    <a:pt x="0" y="28993"/>
                  </a:lnTo>
                  <a:lnTo>
                    <a:pt x="0" y="32993"/>
                  </a:lnTo>
                  <a:lnTo>
                    <a:pt x="543" y="57942"/>
                  </a:lnTo>
                  <a:lnTo>
                    <a:pt x="1815" y="87272"/>
                  </a:lnTo>
                  <a:lnTo>
                    <a:pt x="3273" y="116338"/>
                  </a:lnTo>
                  <a:lnTo>
                    <a:pt x="4376" y="140498"/>
                  </a:lnTo>
                  <a:lnTo>
                    <a:pt x="5179" y="160535"/>
                  </a:lnTo>
                  <a:lnTo>
                    <a:pt x="6149" y="184698"/>
                  </a:lnTo>
                  <a:lnTo>
                    <a:pt x="6965" y="208920"/>
                  </a:lnTo>
                  <a:lnTo>
                    <a:pt x="7308" y="229134"/>
                  </a:lnTo>
                  <a:lnTo>
                    <a:pt x="7270" y="247503"/>
                  </a:lnTo>
                  <a:lnTo>
                    <a:pt x="6961" y="269859"/>
                  </a:lnTo>
                  <a:lnTo>
                    <a:pt x="6093" y="292237"/>
                  </a:lnTo>
                  <a:lnTo>
                    <a:pt x="4376" y="310671"/>
                  </a:lnTo>
                  <a:lnTo>
                    <a:pt x="2753" y="321797"/>
                  </a:lnTo>
                  <a:lnTo>
                    <a:pt x="2056" y="333394"/>
                  </a:lnTo>
                  <a:lnTo>
                    <a:pt x="34087" y="367586"/>
                  </a:lnTo>
                  <a:lnTo>
                    <a:pt x="85837" y="375870"/>
                  </a:lnTo>
                  <a:lnTo>
                    <a:pt x="118161" y="376184"/>
                  </a:lnTo>
                  <a:lnTo>
                    <a:pt x="150504" y="376068"/>
                  </a:lnTo>
                  <a:lnTo>
                    <a:pt x="175837" y="375937"/>
                  </a:lnTo>
                  <a:lnTo>
                    <a:pt x="200396" y="375629"/>
                  </a:lnTo>
                  <a:lnTo>
                    <a:pt x="228311" y="374952"/>
                  </a:lnTo>
                  <a:lnTo>
                    <a:pt x="256224" y="374276"/>
                  </a:lnTo>
                  <a:lnTo>
                    <a:pt x="280776" y="373968"/>
                  </a:lnTo>
                  <a:lnTo>
                    <a:pt x="305234" y="374466"/>
                  </a:lnTo>
                  <a:lnTo>
                    <a:pt x="336713" y="373866"/>
                  </a:lnTo>
                  <a:lnTo>
                    <a:pt x="364065" y="369030"/>
                  </a:lnTo>
                  <a:lnTo>
                    <a:pt x="376136" y="356816"/>
                  </a:lnTo>
                  <a:lnTo>
                    <a:pt x="375943" y="342382"/>
                  </a:lnTo>
                  <a:lnTo>
                    <a:pt x="374713" y="328217"/>
                  </a:lnTo>
                  <a:lnTo>
                    <a:pt x="373328" y="314253"/>
                  </a:lnTo>
                  <a:lnTo>
                    <a:pt x="372670" y="300420"/>
                  </a:lnTo>
                  <a:lnTo>
                    <a:pt x="372555" y="273363"/>
                  </a:lnTo>
                  <a:lnTo>
                    <a:pt x="372303" y="240725"/>
                  </a:lnTo>
                  <a:lnTo>
                    <a:pt x="372051" y="208087"/>
                  </a:lnTo>
                  <a:lnTo>
                    <a:pt x="371937" y="181031"/>
                  </a:lnTo>
                  <a:lnTo>
                    <a:pt x="371325" y="157152"/>
                  </a:lnTo>
                  <a:lnTo>
                    <a:pt x="369979" y="128215"/>
                  </a:lnTo>
                  <a:lnTo>
                    <a:pt x="368633" y="99279"/>
                  </a:lnTo>
                  <a:lnTo>
                    <a:pt x="368021" y="75400"/>
                  </a:lnTo>
                  <a:lnTo>
                    <a:pt x="369042" y="60185"/>
                  </a:lnTo>
                  <a:lnTo>
                    <a:pt x="370417" y="41627"/>
                  </a:lnTo>
                  <a:lnTo>
                    <a:pt x="369615" y="23955"/>
                  </a:lnTo>
                  <a:lnTo>
                    <a:pt x="364105" y="11402"/>
                  </a:lnTo>
                  <a:lnTo>
                    <a:pt x="345200" y="2658"/>
                  </a:lnTo>
                  <a:lnTo>
                    <a:pt x="318625" y="0"/>
                  </a:lnTo>
                  <a:lnTo>
                    <a:pt x="290708" y="530"/>
                  </a:lnTo>
                  <a:lnTo>
                    <a:pt x="267782" y="1350"/>
                  </a:lnTo>
                  <a:lnTo>
                    <a:pt x="246751" y="2916"/>
                  </a:lnTo>
                  <a:lnTo>
                    <a:pt x="222480" y="6361"/>
                  </a:lnTo>
                  <a:lnTo>
                    <a:pt x="198208" y="9805"/>
                  </a:lnTo>
                  <a:lnTo>
                    <a:pt x="177177" y="11371"/>
                  </a:lnTo>
                  <a:lnTo>
                    <a:pt x="66123" y="11371"/>
                  </a:lnTo>
                  <a:lnTo>
                    <a:pt x="51498" y="9860"/>
                  </a:lnTo>
                  <a:lnTo>
                    <a:pt x="33553" y="7342"/>
                  </a:lnTo>
                  <a:lnTo>
                    <a:pt x="16457" y="6839"/>
                  </a:lnTo>
                  <a:lnTo>
                    <a:pt x="4376" y="11371"/>
                  </a:lnTo>
                </a:path>
              </a:pathLst>
            </a:custGeom>
            <a:ln w="6303">
              <a:solidFill>
                <a:srgbClr val="3A3839"/>
              </a:solidFill>
            </a:ln>
          </p:spPr>
          <p:txBody>
            <a:bodyPr wrap="square" lIns="0" tIns="0" rIns="0" bIns="0" rtlCol="0"/>
            <a:lstStyle/>
            <a:p>
              <a:pPr defTabSz="554218"/>
              <a:endParaRPr sz="1091" kern="0">
                <a:solidFill>
                  <a:sysClr val="windowText" lastClr="000000"/>
                </a:solidFill>
              </a:endParaRPr>
            </a:p>
          </p:txBody>
        </p:sp>
      </p:grpSp>
      <p:sp>
        <p:nvSpPr>
          <p:cNvPr id="63" name="object 63"/>
          <p:cNvSpPr txBox="1"/>
          <p:nvPr/>
        </p:nvSpPr>
        <p:spPr>
          <a:xfrm>
            <a:off x="7188165" y="5835843"/>
            <a:ext cx="203970" cy="82280"/>
          </a:xfrm>
          <a:prstGeom prst="rect">
            <a:avLst/>
          </a:prstGeom>
        </p:spPr>
        <p:txBody>
          <a:bodyPr vert="horz" wrap="square" lIns="0" tIns="7697" rIns="0" bIns="0" rtlCol="0">
            <a:spAutoFit/>
          </a:bodyPr>
          <a:lstStyle/>
          <a:p>
            <a:pPr marL="7697" defTabSz="554218">
              <a:spcBef>
                <a:spcPts val="61"/>
              </a:spcBef>
            </a:pPr>
            <a:r>
              <a:rPr sz="242" b="1" kern="0" dirty="0">
                <a:solidFill>
                  <a:srgbClr val="3A3839"/>
                </a:solidFill>
                <a:latin typeface="Arial"/>
                <a:cs typeface="Arial"/>
              </a:rPr>
              <a:t>Dean</a:t>
            </a:r>
            <a:r>
              <a:rPr sz="242" b="1" kern="0" spc="18" dirty="0">
                <a:solidFill>
                  <a:srgbClr val="3A3839"/>
                </a:solidFill>
                <a:latin typeface="Arial"/>
                <a:cs typeface="Arial"/>
              </a:rPr>
              <a:t> </a:t>
            </a:r>
            <a:r>
              <a:rPr sz="242" b="1" kern="0" spc="-6" dirty="0">
                <a:solidFill>
                  <a:srgbClr val="3A3839"/>
                </a:solidFill>
                <a:latin typeface="Arial"/>
                <a:cs typeface="Arial"/>
              </a:rPr>
              <a:t>Morris</a:t>
            </a:r>
            <a:endParaRPr sz="242" kern="0">
              <a:solidFill>
                <a:sysClr val="windowText" lastClr="000000"/>
              </a:solidFill>
              <a:latin typeface="Arial"/>
              <a:cs typeface="Arial"/>
            </a:endParaRPr>
          </a:p>
          <a:p>
            <a:pPr marL="11931" defTabSz="554218">
              <a:spcBef>
                <a:spcPts val="15"/>
              </a:spcBef>
            </a:pPr>
            <a:r>
              <a:rPr sz="242" kern="0" spc="-18" dirty="0">
                <a:solidFill>
                  <a:srgbClr val="3A3839"/>
                </a:solidFill>
                <a:latin typeface="Arial"/>
                <a:cs typeface="Arial"/>
              </a:rPr>
              <a:t>Plant</a:t>
            </a:r>
            <a:r>
              <a:rPr sz="242" kern="0" spc="9" dirty="0">
                <a:solidFill>
                  <a:srgbClr val="3A3839"/>
                </a:solidFill>
                <a:latin typeface="Arial"/>
                <a:cs typeface="Arial"/>
              </a:rPr>
              <a:t> </a:t>
            </a:r>
            <a:r>
              <a:rPr sz="242" kern="0" spc="-6" dirty="0">
                <a:solidFill>
                  <a:srgbClr val="3A3839"/>
                </a:solidFill>
                <a:latin typeface="Arial"/>
                <a:cs typeface="Arial"/>
              </a:rPr>
              <a:t>Operator</a:t>
            </a:r>
            <a:endParaRPr sz="242" kern="0">
              <a:solidFill>
                <a:sysClr val="windowText" lastClr="000000"/>
              </a:solidFill>
              <a:latin typeface="Arial"/>
              <a:cs typeface="Arial"/>
            </a:endParaRPr>
          </a:p>
        </p:txBody>
      </p:sp>
      <p:grpSp>
        <p:nvGrpSpPr>
          <p:cNvPr id="64" name="object 64"/>
          <p:cNvGrpSpPr/>
          <p:nvPr/>
        </p:nvGrpSpPr>
        <p:grpSpPr>
          <a:xfrm>
            <a:off x="7175232" y="5607258"/>
            <a:ext cx="232064" cy="232064"/>
            <a:chOff x="11832783" y="9251976"/>
            <a:chExt cx="382905" cy="382905"/>
          </a:xfrm>
        </p:grpSpPr>
        <p:sp>
          <p:nvSpPr>
            <p:cNvPr id="65" name="object 65"/>
            <p:cNvSpPr/>
            <p:nvPr/>
          </p:nvSpPr>
          <p:spPr>
            <a:xfrm>
              <a:off x="11835958" y="9255151"/>
              <a:ext cx="376555" cy="376555"/>
            </a:xfrm>
            <a:custGeom>
              <a:avLst/>
              <a:gdLst/>
              <a:ahLst/>
              <a:cxnLst/>
              <a:rect l="l" t="t" r="r" b="b"/>
              <a:pathLst>
                <a:path w="376554" h="376554">
                  <a:moveTo>
                    <a:pt x="318625" y="0"/>
                  </a:moveTo>
                  <a:lnTo>
                    <a:pt x="290708" y="530"/>
                  </a:lnTo>
                  <a:lnTo>
                    <a:pt x="267782" y="1350"/>
                  </a:lnTo>
                  <a:lnTo>
                    <a:pt x="246750" y="2915"/>
                  </a:lnTo>
                  <a:lnTo>
                    <a:pt x="198207" y="9805"/>
                  </a:lnTo>
                  <a:lnTo>
                    <a:pt x="177176" y="11371"/>
                  </a:lnTo>
                  <a:lnTo>
                    <a:pt x="66122" y="11371"/>
                  </a:lnTo>
                  <a:lnTo>
                    <a:pt x="51497" y="9860"/>
                  </a:lnTo>
                  <a:lnTo>
                    <a:pt x="33552" y="7341"/>
                  </a:lnTo>
                  <a:lnTo>
                    <a:pt x="16456" y="6838"/>
                  </a:lnTo>
                  <a:lnTo>
                    <a:pt x="4375" y="11371"/>
                  </a:lnTo>
                  <a:lnTo>
                    <a:pt x="1506" y="14198"/>
                  </a:lnTo>
                  <a:lnTo>
                    <a:pt x="0" y="28994"/>
                  </a:lnTo>
                  <a:lnTo>
                    <a:pt x="542" y="57942"/>
                  </a:lnTo>
                  <a:lnTo>
                    <a:pt x="6148" y="184698"/>
                  </a:lnTo>
                  <a:lnTo>
                    <a:pt x="6964" y="208921"/>
                  </a:lnTo>
                  <a:lnTo>
                    <a:pt x="6960" y="269859"/>
                  </a:lnTo>
                  <a:lnTo>
                    <a:pt x="4375" y="310672"/>
                  </a:lnTo>
                  <a:lnTo>
                    <a:pt x="2748" y="321797"/>
                  </a:lnTo>
                  <a:lnTo>
                    <a:pt x="2051" y="333395"/>
                  </a:lnTo>
                  <a:lnTo>
                    <a:pt x="34086" y="367586"/>
                  </a:lnTo>
                  <a:lnTo>
                    <a:pt x="85836" y="375870"/>
                  </a:lnTo>
                  <a:lnTo>
                    <a:pt x="118160" y="376184"/>
                  </a:lnTo>
                  <a:lnTo>
                    <a:pt x="175836" y="375937"/>
                  </a:lnTo>
                  <a:lnTo>
                    <a:pt x="200395" y="375629"/>
                  </a:lnTo>
                  <a:lnTo>
                    <a:pt x="256223" y="374276"/>
                  </a:lnTo>
                  <a:lnTo>
                    <a:pt x="280776" y="373968"/>
                  </a:lnTo>
                  <a:lnTo>
                    <a:pt x="305234" y="374465"/>
                  </a:lnTo>
                  <a:lnTo>
                    <a:pt x="336713" y="373866"/>
                  </a:lnTo>
                  <a:lnTo>
                    <a:pt x="364064" y="369030"/>
                  </a:lnTo>
                  <a:lnTo>
                    <a:pt x="376135" y="356817"/>
                  </a:lnTo>
                  <a:lnTo>
                    <a:pt x="375942" y="342383"/>
                  </a:lnTo>
                  <a:lnTo>
                    <a:pt x="373327" y="314253"/>
                  </a:lnTo>
                  <a:lnTo>
                    <a:pt x="372668" y="300421"/>
                  </a:lnTo>
                  <a:lnTo>
                    <a:pt x="371936" y="181032"/>
                  </a:lnTo>
                  <a:lnTo>
                    <a:pt x="371323" y="157152"/>
                  </a:lnTo>
                  <a:lnTo>
                    <a:pt x="368632" y="99279"/>
                  </a:lnTo>
                  <a:lnTo>
                    <a:pt x="368020" y="75401"/>
                  </a:lnTo>
                  <a:lnTo>
                    <a:pt x="370415" y="41628"/>
                  </a:lnTo>
                  <a:lnTo>
                    <a:pt x="369614" y="23956"/>
                  </a:lnTo>
                  <a:lnTo>
                    <a:pt x="364103" y="11402"/>
                  </a:lnTo>
                  <a:lnTo>
                    <a:pt x="345199" y="2658"/>
                  </a:lnTo>
                  <a:lnTo>
                    <a:pt x="318625" y="0"/>
                  </a:lnTo>
                  <a:close/>
                </a:path>
              </a:pathLst>
            </a:custGeom>
            <a:solidFill>
              <a:srgbClr val="E3C820"/>
            </a:solidFill>
          </p:spPr>
          <p:txBody>
            <a:bodyPr wrap="square" lIns="0" tIns="0" rIns="0" bIns="0" rtlCol="0"/>
            <a:lstStyle/>
            <a:p>
              <a:pPr defTabSz="554218"/>
              <a:endParaRPr sz="1091" kern="0">
                <a:solidFill>
                  <a:sysClr val="windowText" lastClr="000000"/>
                </a:solidFill>
              </a:endParaRPr>
            </a:p>
          </p:txBody>
        </p:sp>
        <p:sp>
          <p:nvSpPr>
            <p:cNvPr id="66" name="object 66"/>
            <p:cNvSpPr/>
            <p:nvPr/>
          </p:nvSpPr>
          <p:spPr>
            <a:xfrm>
              <a:off x="11835958" y="9255151"/>
              <a:ext cx="376555" cy="376555"/>
            </a:xfrm>
            <a:custGeom>
              <a:avLst/>
              <a:gdLst/>
              <a:ahLst/>
              <a:cxnLst/>
              <a:rect l="l" t="t" r="r" b="b"/>
              <a:pathLst>
                <a:path w="376554" h="376554">
                  <a:moveTo>
                    <a:pt x="4376" y="11371"/>
                  </a:moveTo>
                  <a:lnTo>
                    <a:pt x="1507" y="14198"/>
                  </a:lnTo>
                  <a:lnTo>
                    <a:pt x="0" y="28993"/>
                  </a:lnTo>
                  <a:lnTo>
                    <a:pt x="0" y="32993"/>
                  </a:lnTo>
                  <a:lnTo>
                    <a:pt x="543" y="57942"/>
                  </a:lnTo>
                  <a:lnTo>
                    <a:pt x="1815" y="87272"/>
                  </a:lnTo>
                  <a:lnTo>
                    <a:pt x="3273" y="116338"/>
                  </a:lnTo>
                  <a:lnTo>
                    <a:pt x="4376" y="140498"/>
                  </a:lnTo>
                  <a:lnTo>
                    <a:pt x="5179" y="160535"/>
                  </a:lnTo>
                  <a:lnTo>
                    <a:pt x="6149" y="184698"/>
                  </a:lnTo>
                  <a:lnTo>
                    <a:pt x="6965" y="208920"/>
                  </a:lnTo>
                  <a:lnTo>
                    <a:pt x="7308" y="229134"/>
                  </a:lnTo>
                  <a:lnTo>
                    <a:pt x="7270" y="247503"/>
                  </a:lnTo>
                  <a:lnTo>
                    <a:pt x="6961" y="269859"/>
                  </a:lnTo>
                  <a:lnTo>
                    <a:pt x="6093" y="292237"/>
                  </a:lnTo>
                  <a:lnTo>
                    <a:pt x="4376" y="310671"/>
                  </a:lnTo>
                  <a:lnTo>
                    <a:pt x="2749" y="321797"/>
                  </a:lnTo>
                  <a:lnTo>
                    <a:pt x="2052" y="333394"/>
                  </a:lnTo>
                  <a:lnTo>
                    <a:pt x="34087" y="367586"/>
                  </a:lnTo>
                  <a:lnTo>
                    <a:pt x="85837" y="375870"/>
                  </a:lnTo>
                  <a:lnTo>
                    <a:pt x="118161" y="376184"/>
                  </a:lnTo>
                  <a:lnTo>
                    <a:pt x="150504" y="376068"/>
                  </a:lnTo>
                  <a:lnTo>
                    <a:pt x="175837" y="375937"/>
                  </a:lnTo>
                  <a:lnTo>
                    <a:pt x="200396" y="375629"/>
                  </a:lnTo>
                  <a:lnTo>
                    <a:pt x="228311" y="374952"/>
                  </a:lnTo>
                  <a:lnTo>
                    <a:pt x="256224" y="374276"/>
                  </a:lnTo>
                  <a:lnTo>
                    <a:pt x="280776" y="373968"/>
                  </a:lnTo>
                  <a:lnTo>
                    <a:pt x="305234" y="374466"/>
                  </a:lnTo>
                  <a:lnTo>
                    <a:pt x="336713" y="373866"/>
                  </a:lnTo>
                  <a:lnTo>
                    <a:pt x="364065" y="369030"/>
                  </a:lnTo>
                  <a:lnTo>
                    <a:pt x="376136" y="356816"/>
                  </a:lnTo>
                  <a:lnTo>
                    <a:pt x="375943" y="342382"/>
                  </a:lnTo>
                  <a:lnTo>
                    <a:pt x="374713" y="328217"/>
                  </a:lnTo>
                  <a:lnTo>
                    <a:pt x="373328" y="314253"/>
                  </a:lnTo>
                  <a:lnTo>
                    <a:pt x="372670" y="300420"/>
                  </a:lnTo>
                  <a:lnTo>
                    <a:pt x="372555" y="273363"/>
                  </a:lnTo>
                  <a:lnTo>
                    <a:pt x="372303" y="240725"/>
                  </a:lnTo>
                  <a:lnTo>
                    <a:pt x="372051" y="208087"/>
                  </a:lnTo>
                  <a:lnTo>
                    <a:pt x="371937" y="181031"/>
                  </a:lnTo>
                  <a:lnTo>
                    <a:pt x="371325" y="157152"/>
                  </a:lnTo>
                  <a:lnTo>
                    <a:pt x="369979" y="128215"/>
                  </a:lnTo>
                  <a:lnTo>
                    <a:pt x="368633" y="99279"/>
                  </a:lnTo>
                  <a:lnTo>
                    <a:pt x="368021" y="75400"/>
                  </a:lnTo>
                  <a:lnTo>
                    <a:pt x="369042" y="60185"/>
                  </a:lnTo>
                  <a:lnTo>
                    <a:pt x="370417" y="41627"/>
                  </a:lnTo>
                  <a:lnTo>
                    <a:pt x="369615" y="23955"/>
                  </a:lnTo>
                  <a:lnTo>
                    <a:pt x="364105" y="11402"/>
                  </a:lnTo>
                  <a:lnTo>
                    <a:pt x="345200" y="2658"/>
                  </a:lnTo>
                  <a:lnTo>
                    <a:pt x="318625" y="0"/>
                  </a:lnTo>
                  <a:lnTo>
                    <a:pt x="290708" y="530"/>
                  </a:lnTo>
                  <a:lnTo>
                    <a:pt x="267782" y="1350"/>
                  </a:lnTo>
                  <a:lnTo>
                    <a:pt x="246751" y="2916"/>
                  </a:lnTo>
                  <a:lnTo>
                    <a:pt x="222480" y="6361"/>
                  </a:lnTo>
                  <a:lnTo>
                    <a:pt x="198208" y="9805"/>
                  </a:lnTo>
                  <a:lnTo>
                    <a:pt x="177177" y="11371"/>
                  </a:lnTo>
                  <a:lnTo>
                    <a:pt x="66123" y="11371"/>
                  </a:lnTo>
                  <a:lnTo>
                    <a:pt x="51498" y="9860"/>
                  </a:lnTo>
                  <a:lnTo>
                    <a:pt x="33553" y="7342"/>
                  </a:lnTo>
                  <a:lnTo>
                    <a:pt x="16457" y="6839"/>
                  </a:lnTo>
                  <a:lnTo>
                    <a:pt x="4376" y="11371"/>
                  </a:lnTo>
                </a:path>
              </a:pathLst>
            </a:custGeom>
            <a:ln w="6303">
              <a:solidFill>
                <a:srgbClr val="3A3839"/>
              </a:solidFill>
            </a:ln>
          </p:spPr>
          <p:txBody>
            <a:bodyPr wrap="square" lIns="0" tIns="0" rIns="0" bIns="0" rtlCol="0"/>
            <a:lstStyle/>
            <a:p>
              <a:pPr defTabSz="554218"/>
              <a:endParaRPr sz="1091" kern="0">
                <a:solidFill>
                  <a:sysClr val="windowText" lastClr="000000"/>
                </a:solidFill>
              </a:endParaRPr>
            </a:p>
          </p:txBody>
        </p:sp>
      </p:grpSp>
      <p:sp>
        <p:nvSpPr>
          <p:cNvPr id="67" name="object 67"/>
          <p:cNvSpPr txBox="1"/>
          <p:nvPr/>
        </p:nvSpPr>
        <p:spPr>
          <a:xfrm>
            <a:off x="7461845" y="5835843"/>
            <a:ext cx="197427" cy="82280"/>
          </a:xfrm>
          <a:prstGeom prst="rect">
            <a:avLst/>
          </a:prstGeom>
        </p:spPr>
        <p:txBody>
          <a:bodyPr vert="horz" wrap="square" lIns="0" tIns="7697" rIns="0" bIns="0" rtlCol="0">
            <a:spAutoFit/>
          </a:bodyPr>
          <a:lstStyle/>
          <a:p>
            <a:pPr marL="7697" defTabSz="554218">
              <a:spcBef>
                <a:spcPts val="61"/>
              </a:spcBef>
            </a:pPr>
            <a:r>
              <a:rPr sz="242" b="1" kern="0" dirty="0">
                <a:solidFill>
                  <a:srgbClr val="3A3839"/>
                </a:solidFill>
                <a:latin typeface="Arial"/>
                <a:cs typeface="Arial"/>
              </a:rPr>
              <a:t>Dylan</a:t>
            </a:r>
            <a:r>
              <a:rPr sz="242" b="1" kern="0" spc="6" dirty="0">
                <a:solidFill>
                  <a:srgbClr val="3A3839"/>
                </a:solidFill>
                <a:latin typeface="Arial"/>
                <a:cs typeface="Arial"/>
              </a:rPr>
              <a:t> </a:t>
            </a:r>
            <a:r>
              <a:rPr sz="242" b="1" kern="0" spc="-6" dirty="0">
                <a:solidFill>
                  <a:srgbClr val="3A3839"/>
                </a:solidFill>
                <a:latin typeface="Arial"/>
                <a:cs typeface="Arial"/>
              </a:rPr>
              <a:t>Moait</a:t>
            </a:r>
            <a:endParaRPr sz="242" kern="0">
              <a:solidFill>
                <a:sysClr val="windowText" lastClr="000000"/>
              </a:solidFill>
              <a:latin typeface="Arial"/>
              <a:cs typeface="Arial"/>
            </a:endParaRPr>
          </a:p>
          <a:p>
            <a:pPr marL="45800" defTabSz="554218">
              <a:spcBef>
                <a:spcPts val="15"/>
              </a:spcBef>
            </a:pPr>
            <a:r>
              <a:rPr sz="242" kern="0" spc="-6" dirty="0">
                <a:solidFill>
                  <a:srgbClr val="3A3839"/>
                </a:solidFill>
                <a:latin typeface="Arial"/>
                <a:cs typeface="Arial"/>
              </a:rPr>
              <a:t>Labourer</a:t>
            </a:r>
            <a:endParaRPr sz="242" kern="0">
              <a:solidFill>
                <a:sysClr val="windowText" lastClr="000000"/>
              </a:solidFill>
              <a:latin typeface="Arial"/>
              <a:cs typeface="Arial"/>
            </a:endParaRPr>
          </a:p>
        </p:txBody>
      </p:sp>
      <p:grpSp>
        <p:nvGrpSpPr>
          <p:cNvPr id="68" name="object 68"/>
          <p:cNvGrpSpPr/>
          <p:nvPr/>
        </p:nvGrpSpPr>
        <p:grpSpPr>
          <a:xfrm>
            <a:off x="7154962" y="5139386"/>
            <a:ext cx="818958" cy="1103361"/>
            <a:chOff x="11799338" y="8479987"/>
            <a:chExt cx="1351280" cy="1820545"/>
          </a:xfrm>
        </p:grpSpPr>
        <p:sp>
          <p:nvSpPr>
            <p:cNvPr id="69" name="object 69"/>
            <p:cNvSpPr/>
            <p:nvPr/>
          </p:nvSpPr>
          <p:spPr>
            <a:xfrm>
              <a:off x="12286431" y="9255150"/>
              <a:ext cx="376555" cy="376555"/>
            </a:xfrm>
            <a:custGeom>
              <a:avLst/>
              <a:gdLst/>
              <a:ahLst/>
              <a:cxnLst/>
              <a:rect l="l" t="t" r="r" b="b"/>
              <a:pathLst>
                <a:path w="376554" h="376554">
                  <a:moveTo>
                    <a:pt x="318626" y="0"/>
                  </a:moveTo>
                  <a:lnTo>
                    <a:pt x="290709" y="529"/>
                  </a:lnTo>
                  <a:lnTo>
                    <a:pt x="267783" y="1350"/>
                  </a:lnTo>
                  <a:lnTo>
                    <a:pt x="246752" y="2915"/>
                  </a:lnTo>
                  <a:lnTo>
                    <a:pt x="198208" y="9805"/>
                  </a:lnTo>
                  <a:lnTo>
                    <a:pt x="177177" y="11371"/>
                  </a:lnTo>
                  <a:lnTo>
                    <a:pt x="66123" y="11371"/>
                  </a:lnTo>
                  <a:lnTo>
                    <a:pt x="51498" y="9860"/>
                  </a:lnTo>
                  <a:lnTo>
                    <a:pt x="33553" y="7341"/>
                  </a:lnTo>
                  <a:lnTo>
                    <a:pt x="16457" y="6838"/>
                  </a:lnTo>
                  <a:lnTo>
                    <a:pt x="4376" y="11371"/>
                  </a:lnTo>
                  <a:lnTo>
                    <a:pt x="1507" y="14198"/>
                  </a:lnTo>
                  <a:lnTo>
                    <a:pt x="0" y="28992"/>
                  </a:lnTo>
                  <a:lnTo>
                    <a:pt x="543" y="57942"/>
                  </a:lnTo>
                  <a:lnTo>
                    <a:pt x="6149" y="184698"/>
                  </a:lnTo>
                  <a:lnTo>
                    <a:pt x="6965" y="208921"/>
                  </a:lnTo>
                  <a:lnTo>
                    <a:pt x="6962" y="269859"/>
                  </a:lnTo>
                  <a:lnTo>
                    <a:pt x="4376" y="310672"/>
                  </a:lnTo>
                  <a:lnTo>
                    <a:pt x="2753" y="321797"/>
                  </a:lnTo>
                  <a:lnTo>
                    <a:pt x="2056" y="333395"/>
                  </a:lnTo>
                  <a:lnTo>
                    <a:pt x="34088" y="367586"/>
                  </a:lnTo>
                  <a:lnTo>
                    <a:pt x="85838" y="375870"/>
                  </a:lnTo>
                  <a:lnTo>
                    <a:pt x="118162" y="376184"/>
                  </a:lnTo>
                  <a:lnTo>
                    <a:pt x="175837" y="375937"/>
                  </a:lnTo>
                  <a:lnTo>
                    <a:pt x="200397" y="375629"/>
                  </a:lnTo>
                  <a:lnTo>
                    <a:pt x="256225" y="374276"/>
                  </a:lnTo>
                  <a:lnTo>
                    <a:pt x="280776" y="373968"/>
                  </a:lnTo>
                  <a:lnTo>
                    <a:pt x="305235" y="374465"/>
                  </a:lnTo>
                  <a:lnTo>
                    <a:pt x="336713" y="373866"/>
                  </a:lnTo>
                  <a:lnTo>
                    <a:pt x="364065" y="369030"/>
                  </a:lnTo>
                  <a:lnTo>
                    <a:pt x="376135" y="356816"/>
                  </a:lnTo>
                  <a:lnTo>
                    <a:pt x="375944" y="342383"/>
                  </a:lnTo>
                  <a:lnTo>
                    <a:pt x="373327" y="314253"/>
                  </a:lnTo>
                  <a:lnTo>
                    <a:pt x="372670" y="300421"/>
                  </a:lnTo>
                  <a:lnTo>
                    <a:pt x="371937" y="181032"/>
                  </a:lnTo>
                  <a:lnTo>
                    <a:pt x="371325" y="157152"/>
                  </a:lnTo>
                  <a:lnTo>
                    <a:pt x="368634" y="99279"/>
                  </a:lnTo>
                  <a:lnTo>
                    <a:pt x="368021" y="75399"/>
                  </a:lnTo>
                  <a:lnTo>
                    <a:pt x="370417" y="41626"/>
                  </a:lnTo>
                  <a:lnTo>
                    <a:pt x="369615" y="23954"/>
                  </a:lnTo>
                  <a:lnTo>
                    <a:pt x="364105" y="11402"/>
                  </a:lnTo>
                  <a:lnTo>
                    <a:pt x="345201" y="2658"/>
                  </a:lnTo>
                  <a:lnTo>
                    <a:pt x="318626" y="0"/>
                  </a:lnTo>
                  <a:close/>
                </a:path>
              </a:pathLst>
            </a:custGeom>
            <a:solidFill>
              <a:srgbClr val="E3C820"/>
            </a:solidFill>
          </p:spPr>
          <p:txBody>
            <a:bodyPr wrap="square" lIns="0" tIns="0" rIns="0" bIns="0" rtlCol="0"/>
            <a:lstStyle/>
            <a:p>
              <a:pPr defTabSz="554218"/>
              <a:endParaRPr sz="1091" kern="0">
                <a:solidFill>
                  <a:sysClr val="windowText" lastClr="000000"/>
                </a:solidFill>
              </a:endParaRPr>
            </a:p>
          </p:txBody>
        </p:sp>
        <p:sp>
          <p:nvSpPr>
            <p:cNvPr id="70" name="object 70"/>
            <p:cNvSpPr/>
            <p:nvPr/>
          </p:nvSpPr>
          <p:spPr>
            <a:xfrm>
              <a:off x="12286431" y="9255150"/>
              <a:ext cx="376555" cy="376555"/>
            </a:xfrm>
            <a:custGeom>
              <a:avLst/>
              <a:gdLst/>
              <a:ahLst/>
              <a:cxnLst/>
              <a:rect l="l" t="t" r="r" b="b"/>
              <a:pathLst>
                <a:path w="376554" h="376554">
                  <a:moveTo>
                    <a:pt x="4376" y="11371"/>
                  </a:moveTo>
                  <a:lnTo>
                    <a:pt x="1507" y="14198"/>
                  </a:lnTo>
                  <a:lnTo>
                    <a:pt x="0" y="28993"/>
                  </a:lnTo>
                  <a:lnTo>
                    <a:pt x="0" y="32993"/>
                  </a:lnTo>
                  <a:lnTo>
                    <a:pt x="543" y="57942"/>
                  </a:lnTo>
                  <a:lnTo>
                    <a:pt x="1815" y="87272"/>
                  </a:lnTo>
                  <a:lnTo>
                    <a:pt x="3273" y="116338"/>
                  </a:lnTo>
                  <a:lnTo>
                    <a:pt x="4376" y="140498"/>
                  </a:lnTo>
                  <a:lnTo>
                    <a:pt x="5179" y="160535"/>
                  </a:lnTo>
                  <a:lnTo>
                    <a:pt x="6149" y="184698"/>
                  </a:lnTo>
                  <a:lnTo>
                    <a:pt x="6965" y="208920"/>
                  </a:lnTo>
                  <a:lnTo>
                    <a:pt x="7308" y="229134"/>
                  </a:lnTo>
                  <a:lnTo>
                    <a:pt x="7270" y="247503"/>
                  </a:lnTo>
                  <a:lnTo>
                    <a:pt x="6961" y="269859"/>
                  </a:lnTo>
                  <a:lnTo>
                    <a:pt x="6093" y="292237"/>
                  </a:lnTo>
                  <a:lnTo>
                    <a:pt x="4376" y="310671"/>
                  </a:lnTo>
                  <a:lnTo>
                    <a:pt x="2753" y="321797"/>
                  </a:lnTo>
                  <a:lnTo>
                    <a:pt x="2056" y="333394"/>
                  </a:lnTo>
                  <a:lnTo>
                    <a:pt x="34087" y="367586"/>
                  </a:lnTo>
                  <a:lnTo>
                    <a:pt x="85837" y="375870"/>
                  </a:lnTo>
                  <a:lnTo>
                    <a:pt x="118161" y="376184"/>
                  </a:lnTo>
                  <a:lnTo>
                    <a:pt x="150504" y="376068"/>
                  </a:lnTo>
                  <a:lnTo>
                    <a:pt x="175837" y="375937"/>
                  </a:lnTo>
                  <a:lnTo>
                    <a:pt x="200396" y="375629"/>
                  </a:lnTo>
                  <a:lnTo>
                    <a:pt x="228311" y="374952"/>
                  </a:lnTo>
                  <a:lnTo>
                    <a:pt x="256224" y="374276"/>
                  </a:lnTo>
                  <a:lnTo>
                    <a:pt x="280776" y="373968"/>
                  </a:lnTo>
                  <a:lnTo>
                    <a:pt x="305234" y="374466"/>
                  </a:lnTo>
                  <a:lnTo>
                    <a:pt x="336713" y="373866"/>
                  </a:lnTo>
                  <a:lnTo>
                    <a:pt x="364065" y="369030"/>
                  </a:lnTo>
                  <a:lnTo>
                    <a:pt x="376136" y="356816"/>
                  </a:lnTo>
                  <a:lnTo>
                    <a:pt x="375943" y="342382"/>
                  </a:lnTo>
                  <a:lnTo>
                    <a:pt x="374713" y="328217"/>
                  </a:lnTo>
                  <a:lnTo>
                    <a:pt x="373328" y="314253"/>
                  </a:lnTo>
                  <a:lnTo>
                    <a:pt x="372670" y="300420"/>
                  </a:lnTo>
                  <a:lnTo>
                    <a:pt x="372555" y="273363"/>
                  </a:lnTo>
                  <a:lnTo>
                    <a:pt x="372303" y="240725"/>
                  </a:lnTo>
                  <a:lnTo>
                    <a:pt x="372051" y="208087"/>
                  </a:lnTo>
                  <a:lnTo>
                    <a:pt x="371937" y="181031"/>
                  </a:lnTo>
                  <a:lnTo>
                    <a:pt x="371325" y="157152"/>
                  </a:lnTo>
                  <a:lnTo>
                    <a:pt x="369979" y="128215"/>
                  </a:lnTo>
                  <a:lnTo>
                    <a:pt x="368633" y="99279"/>
                  </a:lnTo>
                  <a:lnTo>
                    <a:pt x="368021" y="75400"/>
                  </a:lnTo>
                  <a:lnTo>
                    <a:pt x="369042" y="60185"/>
                  </a:lnTo>
                  <a:lnTo>
                    <a:pt x="370417" y="41627"/>
                  </a:lnTo>
                  <a:lnTo>
                    <a:pt x="369615" y="23955"/>
                  </a:lnTo>
                  <a:lnTo>
                    <a:pt x="364105" y="11402"/>
                  </a:lnTo>
                  <a:lnTo>
                    <a:pt x="345200" y="2658"/>
                  </a:lnTo>
                  <a:lnTo>
                    <a:pt x="318625" y="0"/>
                  </a:lnTo>
                  <a:lnTo>
                    <a:pt x="290708" y="530"/>
                  </a:lnTo>
                  <a:lnTo>
                    <a:pt x="267782" y="1350"/>
                  </a:lnTo>
                  <a:lnTo>
                    <a:pt x="246751" y="2916"/>
                  </a:lnTo>
                  <a:lnTo>
                    <a:pt x="222480" y="6361"/>
                  </a:lnTo>
                  <a:lnTo>
                    <a:pt x="198208" y="9805"/>
                  </a:lnTo>
                  <a:lnTo>
                    <a:pt x="177177" y="11371"/>
                  </a:lnTo>
                  <a:lnTo>
                    <a:pt x="66123" y="11371"/>
                  </a:lnTo>
                  <a:lnTo>
                    <a:pt x="51498" y="9860"/>
                  </a:lnTo>
                  <a:lnTo>
                    <a:pt x="33553" y="7342"/>
                  </a:lnTo>
                  <a:lnTo>
                    <a:pt x="16457" y="6839"/>
                  </a:lnTo>
                  <a:lnTo>
                    <a:pt x="4376" y="11371"/>
                  </a:lnTo>
                </a:path>
              </a:pathLst>
            </a:custGeom>
            <a:ln w="6303">
              <a:solidFill>
                <a:srgbClr val="3A3839"/>
              </a:solidFill>
            </a:ln>
          </p:spPr>
          <p:txBody>
            <a:bodyPr wrap="square" lIns="0" tIns="0" rIns="0" bIns="0" rtlCol="0"/>
            <a:lstStyle/>
            <a:p>
              <a:pPr defTabSz="554218"/>
              <a:endParaRPr sz="1091" kern="0">
                <a:solidFill>
                  <a:sysClr val="windowText" lastClr="000000"/>
                </a:solidFill>
              </a:endParaRPr>
            </a:p>
          </p:txBody>
        </p:sp>
        <p:sp>
          <p:nvSpPr>
            <p:cNvPr id="71" name="object 71"/>
            <p:cNvSpPr/>
            <p:nvPr/>
          </p:nvSpPr>
          <p:spPr>
            <a:xfrm>
              <a:off x="12736906" y="9920612"/>
              <a:ext cx="376555" cy="376555"/>
            </a:xfrm>
            <a:custGeom>
              <a:avLst/>
              <a:gdLst/>
              <a:ahLst/>
              <a:cxnLst/>
              <a:rect l="l" t="t" r="r" b="b"/>
              <a:pathLst>
                <a:path w="376555" h="376554">
                  <a:moveTo>
                    <a:pt x="318630" y="0"/>
                  </a:moveTo>
                  <a:lnTo>
                    <a:pt x="290703" y="529"/>
                  </a:lnTo>
                  <a:lnTo>
                    <a:pt x="267779" y="1350"/>
                  </a:lnTo>
                  <a:lnTo>
                    <a:pt x="246748" y="2915"/>
                  </a:lnTo>
                  <a:lnTo>
                    <a:pt x="198208" y="9804"/>
                  </a:lnTo>
                  <a:lnTo>
                    <a:pt x="177177" y="11370"/>
                  </a:lnTo>
                  <a:lnTo>
                    <a:pt x="66116" y="11370"/>
                  </a:lnTo>
                  <a:lnTo>
                    <a:pt x="51498" y="9860"/>
                  </a:lnTo>
                  <a:lnTo>
                    <a:pt x="33553" y="7341"/>
                  </a:lnTo>
                  <a:lnTo>
                    <a:pt x="16459" y="6838"/>
                  </a:lnTo>
                  <a:lnTo>
                    <a:pt x="4381" y="11370"/>
                  </a:lnTo>
                  <a:lnTo>
                    <a:pt x="1511" y="14197"/>
                  </a:lnTo>
                  <a:lnTo>
                    <a:pt x="0" y="28992"/>
                  </a:lnTo>
                  <a:lnTo>
                    <a:pt x="546" y="57942"/>
                  </a:lnTo>
                  <a:lnTo>
                    <a:pt x="6146" y="184698"/>
                  </a:lnTo>
                  <a:lnTo>
                    <a:pt x="6959" y="208920"/>
                  </a:lnTo>
                  <a:lnTo>
                    <a:pt x="7302" y="229134"/>
                  </a:lnTo>
                  <a:lnTo>
                    <a:pt x="6959" y="269859"/>
                  </a:lnTo>
                  <a:lnTo>
                    <a:pt x="6096" y="292237"/>
                  </a:lnTo>
                  <a:lnTo>
                    <a:pt x="4381" y="310671"/>
                  </a:lnTo>
                  <a:lnTo>
                    <a:pt x="2743" y="321797"/>
                  </a:lnTo>
                  <a:lnTo>
                    <a:pt x="2057" y="333394"/>
                  </a:lnTo>
                  <a:lnTo>
                    <a:pt x="34086" y="367585"/>
                  </a:lnTo>
                  <a:lnTo>
                    <a:pt x="85839" y="375869"/>
                  </a:lnTo>
                  <a:lnTo>
                    <a:pt x="118160" y="376183"/>
                  </a:lnTo>
                  <a:lnTo>
                    <a:pt x="175831" y="375936"/>
                  </a:lnTo>
                  <a:lnTo>
                    <a:pt x="200393" y="375628"/>
                  </a:lnTo>
                  <a:lnTo>
                    <a:pt x="256222" y="374275"/>
                  </a:lnTo>
                  <a:lnTo>
                    <a:pt x="280771" y="373967"/>
                  </a:lnTo>
                  <a:lnTo>
                    <a:pt x="305231" y="374465"/>
                  </a:lnTo>
                  <a:lnTo>
                    <a:pt x="336715" y="373865"/>
                  </a:lnTo>
                  <a:lnTo>
                    <a:pt x="364058" y="369029"/>
                  </a:lnTo>
                  <a:lnTo>
                    <a:pt x="376135" y="356816"/>
                  </a:lnTo>
                  <a:lnTo>
                    <a:pt x="375945" y="342382"/>
                  </a:lnTo>
                  <a:lnTo>
                    <a:pt x="373329" y="314253"/>
                  </a:lnTo>
                  <a:lnTo>
                    <a:pt x="372668" y="300420"/>
                  </a:lnTo>
                  <a:lnTo>
                    <a:pt x="371932" y="181031"/>
                  </a:lnTo>
                  <a:lnTo>
                    <a:pt x="371322" y="157152"/>
                  </a:lnTo>
                  <a:lnTo>
                    <a:pt x="368630" y="99279"/>
                  </a:lnTo>
                  <a:lnTo>
                    <a:pt x="368020" y="75399"/>
                  </a:lnTo>
                  <a:lnTo>
                    <a:pt x="370420" y="41626"/>
                  </a:lnTo>
                  <a:lnTo>
                    <a:pt x="369608" y="23954"/>
                  </a:lnTo>
                  <a:lnTo>
                    <a:pt x="364109" y="11402"/>
                  </a:lnTo>
                  <a:lnTo>
                    <a:pt x="345198" y="2658"/>
                  </a:lnTo>
                  <a:lnTo>
                    <a:pt x="318630" y="0"/>
                  </a:lnTo>
                  <a:close/>
                </a:path>
              </a:pathLst>
            </a:custGeom>
            <a:solidFill>
              <a:srgbClr val="E3C820"/>
            </a:solidFill>
          </p:spPr>
          <p:txBody>
            <a:bodyPr wrap="square" lIns="0" tIns="0" rIns="0" bIns="0" rtlCol="0"/>
            <a:lstStyle/>
            <a:p>
              <a:pPr defTabSz="554218"/>
              <a:endParaRPr sz="1091" kern="0">
                <a:solidFill>
                  <a:sysClr val="windowText" lastClr="000000"/>
                </a:solidFill>
              </a:endParaRPr>
            </a:p>
          </p:txBody>
        </p:sp>
        <p:sp>
          <p:nvSpPr>
            <p:cNvPr id="72" name="object 72"/>
            <p:cNvSpPr/>
            <p:nvPr/>
          </p:nvSpPr>
          <p:spPr>
            <a:xfrm>
              <a:off x="12736906" y="9920612"/>
              <a:ext cx="376555" cy="376555"/>
            </a:xfrm>
            <a:custGeom>
              <a:avLst/>
              <a:gdLst/>
              <a:ahLst/>
              <a:cxnLst/>
              <a:rect l="l" t="t" r="r" b="b"/>
              <a:pathLst>
                <a:path w="376555" h="376554">
                  <a:moveTo>
                    <a:pt x="4376" y="11371"/>
                  </a:moveTo>
                  <a:lnTo>
                    <a:pt x="1507" y="14198"/>
                  </a:lnTo>
                  <a:lnTo>
                    <a:pt x="0" y="28993"/>
                  </a:lnTo>
                  <a:lnTo>
                    <a:pt x="0" y="32993"/>
                  </a:lnTo>
                  <a:lnTo>
                    <a:pt x="543" y="57942"/>
                  </a:lnTo>
                  <a:lnTo>
                    <a:pt x="1815" y="87272"/>
                  </a:lnTo>
                  <a:lnTo>
                    <a:pt x="3273" y="116338"/>
                  </a:lnTo>
                  <a:lnTo>
                    <a:pt x="4376" y="140498"/>
                  </a:lnTo>
                  <a:lnTo>
                    <a:pt x="5179" y="160535"/>
                  </a:lnTo>
                  <a:lnTo>
                    <a:pt x="6149" y="184698"/>
                  </a:lnTo>
                  <a:lnTo>
                    <a:pt x="6965" y="208920"/>
                  </a:lnTo>
                  <a:lnTo>
                    <a:pt x="7308" y="229134"/>
                  </a:lnTo>
                  <a:lnTo>
                    <a:pt x="7270" y="247503"/>
                  </a:lnTo>
                  <a:lnTo>
                    <a:pt x="6961" y="269859"/>
                  </a:lnTo>
                  <a:lnTo>
                    <a:pt x="6093" y="292237"/>
                  </a:lnTo>
                  <a:lnTo>
                    <a:pt x="4376" y="310671"/>
                  </a:lnTo>
                  <a:lnTo>
                    <a:pt x="2749" y="321797"/>
                  </a:lnTo>
                  <a:lnTo>
                    <a:pt x="2052" y="333394"/>
                  </a:lnTo>
                  <a:lnTo>
                    <a:pt x="34087" y="367586"/>
                  </a:lnTo>
                  <a:lnTo>
                    <a:pt x="85837" y="375870"/>
                  </a:lnTo>
                  <a:lnTo>
                    <a:pt x="118161" y="376184"/>
                  </a:lnTo>
                  <a:lnTo>
                    <a:pt x="150504" y="376068"/>
                  </a:lnTo>
                  <a:lnTo>
                    <a:pt x="175837" y="375937"/>
                  </a:lnTo>
                  <a:lnTo>
                    <a:pt x="200396" y="375629"/>
                  </a:lnTo>
                  <a:lnTo>
                    <a:pt x="228311" y="374952"/>
                  </a:lnTo>
                  <a:lnTo>
                    <a:pt x="256224" y="374276"/>
                  </a:lnTo>
                  <a:lnTo>
                    <a:pt x="280776" y="373968"/>
                  </a:lnTo>
                  <a:lnTo>
                    <a:pt x="305234" y="374466"/>
                  </a:lnTo>
                  <a:lnTo>
                    <a:pt x="336713" y="373866"/>
                  </a:lnTo>
                  <a:lnTo>
                    <a:pt x="364064" y="369030"/>
                  </a:lnTo>
                  <a:lnTo>
                    <a:pt x="376135" y="356816"/>
                  </a:lnTo>
                  <a:lnTo>
                    <a:pt x="375942" y="342382"/>
                  </a:lnTo>
                  <a:lnTo>
                    <a:pt x="374712" y="328217"/>
                  </a:lnTo>
                  <a:lnTo>
                    <a:pt x="373327" y="314253"/>
                  </a:lnTo>
                  <a:lnTo>
                    <a:pt x="372669" y="300420"/>
                  </a:lnTo>
                  <a:lnTo>
                    <a:pt x="372554" y="273363"/>
                  </a:lnTo>
                  <a:lnTo>
                    <a:pt x="372302" y="240725"/>
                  </a:lnTo>
                  <a:lnTo>
                    <a:pt x="372050" y="208087"/>
                  </a:lnTo>
                  <a:lnTo>
                    <a:pt x="371936" y="181031"/>
                  </a:lnTo>
                  <a:lnTo>
                    <a:pt x="371324" y="157152"/>
                  </a:lnTo>
                  <a:lnTo>
                    <a:pt x="369978" y="128215"/>
                  </a:lnTo>
                  <a:lnTo>
                    <a:pt x="368632" y="99279"/>
                  </a:lnTo>
                  <a:lnTo>
                    <a:pt x="368020" y="75400"/>
                  </a:lnTo>
                  <a:lnTo>
                    <a:pt x="369041" y="60185"/>
                  </a:lnTo>
                  <a:lnTo>
                    <a:pt x="370416" y="41627"/>
                  </a:lnTo>
                  <a:lnTo>
                    <a:pt x="369614" y="23955"/>
                  </a:lnTo>
                  <a:lnTo>
                    <a:pt x="364104" y="11402"/>
                  </a:lnTo>
                  <a:lnTo>
                    <a:pt x="345200" y="2658"/>
                  </a:lnTo>
                  <a:lnTo>
                    <a:pt x="318625" y="0"/>
                  </a:lnTo>
                  <a:lnTo>
                    <a:pt x="290708" y="530"/>
                  </a:lnTo>
                  <a:lnTo>
                    <a:pt x="267782" y="1350"/>
                  </a:lnTo>
                  <a:lnTo>
                    <a:pt x="246751" y="2916"/>
                  </a:lnTo>
                  <a:lnTo>
                    <a:pt x="222480" y="6361"/>
                  </a:lnTo>
                  <a:lnTo>
                    <a:pt x="198208" y="9805"/>
                  </a:lnTo>
                  <a:lnTo>
                    <a:pt x="177177" y="11371"/>
                  </a:lnTo>
                  <a:lnTo>
                    <a:pt x="66123" y="11371"/>
                  </a:lnTo>
                  <a:lnTo>
                    <a:pt x="51498" y="9860"/>
                  </a:lnTo>
                  <a:lnTo>
                    <a:pt x="33553" y="7342"/>
                  </a:lnTo>
                  <a:lnTo>
                    <a:pt x="16457" y="6839"/>
                  </a:lnTo>
                  <a:lnTo>
                    <a:pt x="4376" y="11371"/>
                  </a:lnTo>
                </a:path>
              </a:pathLst>
            </a:custGeom>
            <a:ln w="6303">
              <a:solidFill>
                <a:srgbClr val="3A3839"/>
              </a:solidFill>
            </a:ln>
          </p:spPr>
          <p:txBody>
            <a:bodyPr wrap="square" lIns="0" tIns="0" rIns="0" bIns="0" rtlCol="0"/>
            <a:lstStyle/>
            <a:p>
              <a:pPr defTabSz="554218"/>
              <a:endParaRPr sz="1091" kern="0">
                <a:solidFill>
                  <a:sysClr val="windowText" lastClr="000000"/>
                </a:solidFill>
              </a:endParaRPr>
            </a:p>
          </p:txBody>
        </p:sp>
        <p:sp>
          <p:nvSpPr>
            <p:cNvPr id="73" name="object 73"/>
            <p:cNvSpPr/>
            <p:nvPr/>
          </p:nvSpPr>
          <p:spPr>
            <a:xfrm>
              <a:off x="11799338" y="8479987"/>
              <a:ext cx="1351280" cy="78740"/>
            </a:xfrm>
            <a:custGeom>
              <a:avLst/>
              <a:gdLst/>
              <a:ahLst/>
              <a:cxnLst/>
              <a:rect l="l" t="t" r="r" b="b"/>
              <a:pathLst>
                <a:path w="1351280" h="78740">
                  <a:moveTo>
                    <a:pt x="1053658" y="53"/>
                  </a:moveTo>
                  <a:lnTo>
                    <a:pt x="1011392" y="0"/>
                  </a:lnTo>
                  <a:lnTo>
                    <a:pt x="963068" y="2570"/>
                  </a:lnTo>
                  <a:lnTo>
                    <a:pt x="914935" y="5768"/>
                  </a:lnTo>
                  <a:lnTo>
                    <a:pt x="866921" y="9471"/>
                  </a:lnTo>
                  <a:lnTo>
                    <a:pt x="818995" y="13562"/>
                  </a:lnTo>
                  <a:lnTo>
                    <a:pt x="771109" y="17919"/>
                  </a:lnTo>
                  <a:lnTo>
                    <a:pt x="579471" y="36281"/>
                  </a:lnTo>
                  <a:lnTo>
                    <a:pt x="531549" y="41268"/>
                  </a:lnTo>
                  <a:lnTo>
                    <a:pt x="483637" y="46560"/>
                  </a:lnTo>
                  <a:lnTo>
                    <a:pt x="435758" y="52223"/>
                  </a:lnTo>
                  <a:lnTo>
                    <a:pt x="387931" y="58327"/>
                  </a:lnTo>
                  <a:lnTo>
                    <a:pt x="340178" y="64940"/>
                  </a:lnTo>
                  <a:lnTo>
                    <a:pt x="319337" y="67405"/>
                  </a:lnTo>
                  <a:lnTo>
                    <a:pt x="298518" y="68940"/>
                  </a:lnTo>
                  <a:lnTo>
                    <a:pt x="277653" y="69355"/>
                  </a:lnTo>
                  <a:lnTo>
                    <a:pt x="172706" y="64583"/>
                  </a:lnTo>
                  <a:lnTo>
                    <a:pt x="67711" y="58817"/>
                  </a:lnTo>
                  <a:lnTo>
                    <a:pt x="46631" y="58108"/>
                  </a:lnTo>
                  <a:lnTo>
                    <a:pt x="25535" y="57889"/>
                  </a:lnTo>
                  <a:lnTo>
                    <a:pt x="4376" y="58259"/>
                  </a:lnTo>
                  <a:lnTo>
                    <a:pt x="1821" y="58469"/>
                  </a:lnTo>
                  <a:lnTo>
                    <a:pt x="0" y="61139"/>
                  </a:lnTo>
                  <a:lnTo>
                    <a:pt x="293" y="67337"/>
                  </a:lnTo>
                  <a:lnTo>
                    <a:pt x="2366" y="69693"/>
                  </a:lnTo>
                  <a:lnTo>
                    <a:pt x="46602" y="67710"/>
                  </a:lnTo>
                  <a:lnTo>
                    <a:pt x="88526" y="68295"/>
                  </a:lnTo>
                  <a:lnTo>
                    <a:pt x="172528" y="72195"/>
                  </a:lnTo>
                  <a:lnTo>
                    <a:pt x="277540" y="78064"/>
                  </a:lnTo>
                  <a:lnTo>
                    <a:pt x="298688" y="78226"/>
                  </a:lnTo>
                  <a:lnTo>
                    <a:pt x="319850" y="77377"/>
                  </a:lnTo>
                  <a:lnTo>
                    <a:pt x="340899" y="75505"/>
                  </a:lnTo>
                  <a:lnTo>
                    <a:pt x="424679" y="66868"/>
                  </a:lnTo>
                  <a:lnTo>
                    <a:pt x="466549" y="63105"/>
                  </a:lnTo>
                  <a:lnTo>
                    <a:pt x="508466" y="59997"/>
                  </a:lnTo>
                  <a:lnTo>
                    <a:pt x="550402" y="57316"/>
                  </a:lnTo>
                  <a:lnTo>
                    <a:pt x="844266" y="40815"/>
                  </a:lnTo>
                  <a:lnTo>
                    <a:pt x="928169" y="35567"/>
                  </a:lnTo>
                  <a:lnTo>
                    <a:pt x="970041" y="33398"/>
                  </a:lnTo>
                  <a:lnTo>
                    <a:pt x="1011659" y="32103"/>
                  </a:lnTo>
                  <a:lnTo>
                    <a:pt x="1032537" y="32026"/>
                  </a:lnTo>
                  <a:lnTo>
                    <a:pt x="1074359" y="32317"/>
                  </a:lnTo>
                  <a:lnTo>
                    <a:pt x="1116192" y="33182"/>
                  </a:lnTo>
                  <a:lnTo>
                    <a:pt x="1178943" y="35443"/>
                  </a:lnTo>
                  <a:lnTo>
                    <a:pt x="1220790" y="37584"/>
                  </a:lnTo>
                  <a:lnTo>
                    <a:pt x="1304546" y="42656"/>
                  </a:lnTo>
                  <a:lnTo>
                    <a:pt x="1348894" y="45736"/>
                  </a:lnTo>
                  <a:lnTo>
                    <a:pt x="1351066" y="43558"/>
                  </a:lnTo>
                  <a:lnTo>
                    <a:pt x="1305930" y="24795"/>
                  </a:lnTo>
                  <a:lnTo>
                    <a:pt x="1264135" y="17552"/>
                  </a:lnTo>
                  <a:lnTo>
                    <a:pt x="1222199" y="11619"/>
                  </a:lnTo>
                  <a:lnTo>
                    <a:pt x="1180150" y="7035"/>
                  </a:lnTo>
                  <a:lnTo>
                    <a:pt x="1138036" y="3542"/>
                  </a:lnTo>
                  <a:lnTo>
                    <a:pt x="1095872" y="1224"/>
                  </a:lnTo>
                  <a:lnTo>
                    <a:pt x="1053658" y="53"/>
                  </a:lnTo>
                  <a:close/>
                </a:path>
              </a:pathLst>
            </a:custGeom>
            <a:solidFill>
              <a:srgbClr val="ED1B2E"/>
            </a:solidFill>
          </p:spPr>
          <p:txBody>
            <a:bodyPr wrap="square" lIns="0" tIns="0" rIns="0" bIns="0" rtlCol="0"/>
            <a:lstStyle/>
            <a:p>
              <a:pPr defTabSz="554218"/>
              <a:endParaRPr sz="1091" kern="0">
                <a:solidFill>
                  <a:sysClr val="windowText" lastClr="000000"/>
                </a:solidFill>
              </a:endParaRPr>
            </a:p>
          </p:txBody>
        </p:sp>
      </p:grpSp>
      <p:sp>
        <p:nvSpPr>
          <p:cNvPr id="74" name="object 74"/>
          <p:cNvSpPr txBox="1"/>
          <p:nvPr/>
        </p:nvSpPr>
        <p:spPr>
          <a:xfrm>
            <a:off x="7147350" y="5075382"/>
            <a:ext cx="363297" cy="82408"/>
          </a:xfrm>
          <a:prstGeom prst="rect">
            <a:avLst/>
          </a:prstGeom>
        </p:spPr>
        <p:txBody>
          <a:bodyPr vert="horz" wrap="square" lIns="0" tIns="7697" rIns="0" bIns="0" rtlCol="0">
            <a:spAutoFit/>
          </a:bodyPr>
          <a:lstStyle/>
          <a:p>
            <a:pPr marL="7697" defTabSz="554218">
              <a:spcBef>
                <a:spcPts val="61"/>
              </a:spcBef>
            </a:pPr>
            <a:r>
              <a:rPr sz="485" b="1" kern="0" spc="-12" dirty="0">
                <a:solidFill>
                  <a:srgbClr val="404042"/>
                </a:solidFill>
                <a:latin typeface="Arial"/>
                <a:cs typeface="Arial"/>
              </a:rPr>
              <a:t>Gunditjmara</a:t>
            </a:r>
            <a:endParaRPr sz="485" kern="0">
              <a:solidFill>
                <a:sysClr val="windowText" lastClr="000000"/>
              </a:solidFill>
              <a:latin typeface="Arial"/>
              <a:cs typeface="Arial"/>
            </a:endParaRPr>
          </a:p>
        </p:txBody>
      </p:sp>
      <p:sp>
        <p:nvSpPr>
          <p:cNvPr id="75" name="object 75"/>
          <p:cNvSpPr txBox="1"/>
          <p:nvPr/>
        </p:nvSpPr>
        <p:spPr>
          <a:xfrm>
            <a:off x="9770071" y="2308167"/>
            <a:ext cx="259773" cy="82408"/>
          </a:xfrm>
          <a:prstGeom prst="rect">
            <a:avLst/>
          </a:prstGeom>
        </p:spPr>
        <p:txBody>
          <a:bodyPr vert="horz" wrap="square" lIns="0" tIns="7697" rIns="0" bIns="0" rtlCol="0">
            <a:spAutoFit/>
          </a:bodyPr>
          <a:lstStyle/>
          <a:p>
            <a:pPr marL="7697" defTabSz="554218">
              <a:spcBef>
                <a:spcPts val="61"/>
              </a:spcBef>
            </a:pPr>
            <a:r>
              <a:rPr sz="485" b="1" kern="0" spc="-12" dirty="0">
                <a:solidFill>
                  <a:srgbClr val="404042"/>
                </a:solidFill>
                <a:latin typeface="Arial"/>
                <a:cs typeface="Arial"/>
              </a:rPr>
              <a:t>Muluridji</a:t>
            </a:r>
            <a:endParaRPr sz="485" kern="0">
              <a:solidFill>
                <a:sysClr val="windowText" lastClr="000000"/>
              </a:solidFill>
              <a:latin typeface="Arial"/>
              <a:cs typeface="Arial"/>
            </a:endParaRPr>
          </a:p>
        </p:txBody>
      </p:sp>
      <p:sp>
        <p:nvSpPr>
          <p:cNvPr id="76" name="object 76"/>
          <p:cNvSpPr txBox="1"/>
          <p:nvPr/>
        </p:nvSpPr>
        <p:spPr>
          <a:xfrm>
            <a:off x="9805724" y="2667769"/>
            <a:ext cx="214361" cy="82280"/>
          </a:xfrm>
          <a:prstGeom prst="rect">
            <a:avLst/>
          </a:prstGeom>
        </p:spPr>
        <p:txBody>
          <a:bodyPr vert="horz" wrap="square" lIns="0" tIns="7697" rIns="0" bIns="0" rtlCol="0">
            <a:spAutoFit/>
          </a:bodyPr>
          <a:lstStyle/>
          <a:p>
            <a:pPr marL="7697" defTabSz="554218">
              <a:spcBef>
                <a:spcPts val="61"/>
              </a:spcBef>
            </a:pPr>
            <a:r>
              <a:rPr sz="242" b="1" kern="0" dirty="0">
                <a:solidFill>
                  <a:srgbClr val="3A3839"/>
                </a:solidFill>
                <a:latin typeface="Arial"/>
                <a:cs typeface="Arial"/>
              </a:rPr>
              <a:t>Andrew</a:t>
            </a:r>
            <a:r>
              <a:rPr sz="242" b="1" kern="0" spc="30" dirty="0">
                <a:solidFill>
                  <a:srgbClr val="3A3839"/>
                </a:solidFill>
                <a:latin typeface="Arial"/>
                <a:cs typeface="Arial"/>
              </a:rPr>
              <a:t> </a:t>
            </a:r>
            <a:r>
              <a:rPr sz="242" b="1" kern="0" spc="-12" dirty="0">
                <a:solidFill>
                  <a:srgbClr val="3A3839"/>
                </a:solidFill>
                <a:latin typeface="Arial"/>
                <a:cs typeface="Arial"/>
              </a:rPr>
              <a:t>Kent</a:t>
            </a:r>
            <a:endParaRPr sz="242" kern="0">
              <a:solidFill>
                <a:sysClr val="windowText" lastClr="000000"/>
              </a:solidFill>
              <a:latin typeface="Arial"/>
              <a:cs typeface="Arial"/>
            </a:endParaRPr>
          </a:p>
          <a:p>
            <a:pPr marL="45800" defTabSz="554218"/>
            <a:r>
              <a:rPr sz="242" kern="0" spc="-6" dirty="0">
                <a:solidFill>
                  <a:srgbClr val="3A3839"/>
                </a:solidFill>
                <a:latin typeface="Arial"/>
                <a:cs typeface="Arial"/>
              </a:rPr>
              <a:t>Carpenter</a:t>
            </a:r>
            <a:endParaRPr sz="242" kern="0">
              <a:solidFill>
                <a:sysClr val="windowText" lastClr="000000"/>
              </a:solidFill>
              <a:latin typeface="Arial"/>
              <a:cs typeface="Arial"/>
            </a:endParaRPr>
          </a:p>
        </p:txBody>
      </p:sp>
      <p:grpSp>
        <p:nvGrpSpPr>
          <p:cNvPr id="77" name="object 77"/>
          <p:cNvGrpSpPr/>
          <p:nvPr/>
        </p:nvGrpSpPr>
        <p:grpSpPr>
          <a:xfrm>
            <a:off x="9777707" y="2403160"/>
            <a:ext cx="271318" cy="267085"/>
            <a:chOff x="16126866" y="3965214"/>
            <a:chExt cx="447675" cy="440690"/>
          </a:xfrm>
        </p:grpSpPr>
        <p:sp>
          <p:nvSpPr>
            <p:cNvPr id="78" name="object 78"/>
            <p:cNvSpPr/>
            <p:nvPr/>
          </p:nvSpPr>
          <p:spPr>
            <a:xfrm>
              <a:off x="16163480" y="4025981"/>
              <a:ext cx="376555" cy="376555"/>
            </a:xfrm>
            <a:custGeom>
              <a:avLst/>
              <a:gdLst/>
              <a:ahLst/>
              <a:cxnLst/>
              <a:rect l="l" t="t" r="r" b="b"/>
              <a:pathLst>
                <a:path w="376555" h="376554">
                  <a:moveTo>
                    <a:pt x="318630" y="0"/>
                  </a:moveTo>
                  <a:lnTo>
                    <a:pt x="290703" y="529"/>
                  </a:lnTo>
                  <a:lnTo>
                    <a:pt x="267779" y="1350"/>
                  </a:lnTo>
                  <a:lnTo>
                    <a:pt x="246748" y="2915"/>
                  </a:lnTo>
                  <a:lnTo>
                    <a:pt x="198208" y="9804"/>
                  </a:lnTo>
                  <a:lnTo>
                    <a:pt x="177177" y="11370"/>
                  </a:lnTo>
                  <a:lnTo>
                    <a:pt x="66128" y="11370"/>
                  </a:lnTo>
                  <a:lnTo>
                    <a:pt x="51498" y="9859"/>
                  </a:lnTo>
                  <a:lnTo>
                    <a:pt x="33553" y="7341"/>
                  </a:lnTo>
                  <a:lnTo>
                    <a:pt x="16459" y="6838"/>
                  </a:lnTo>
                  <a:lnTo>
                    <a:pt x="4381" y="11370"/>
                  </a:lnTo>
                  <a:lnTo>
                    <a:pt x="1511" y="14197"/>
                  </a:lnTo>
                  <a:lnTo>
                    <a:pt x="0" y="28992"/>
                  </a:lnTo>
                  <a:lnTo>
                    <a:pt x="546" y="57941"/>
                  </a:lnTo>
                  <a:lnTo>
                    <a:pt x="6146" y="184697"/>
                  </a:lnTo>
                  <a:lnTo>
                    <a:pt x="6959" y="208920"/>
                  </a:lnTo>
                  <a:lnTo>
                    <a:pt x="7302" y="229134"/>
                  </a:lnTo>
                  <a:lnTo>
                    <a:pt x="6959" y="269859"/>
                  </a:lnTo>
                  <a:lnTo>
                    <a:pt x="6096" y="292237"/>
                  </a:lnTo>
                  <a:lnTo>
                    <a:pt x="4381" y="310671"/>
                  </a:lnTo>
                  <a:lnTo>
                    <a:pt x="2755" y="321797"/>
                  </a:lnTo>
                  <a:lnTo>
                    <a:pt x="2057" y="333394"/>
                  </a:lnTo>
                  <a:lnTo>
                    <a:pt x="34086" y="367584"/>
                  </a:lnTo>
                  <a:lnTo>
                    <a:pt x="85839" y="375869"/>
                  </a:lnTo>
                  <a:lnTo>
                    <a:pt x="118160" y="376182"/>
                  </a:lnTo>
                  <a:lnTo>
                    <a:pt x="175831" y="375936"/>
                  </a:lnTo>
                  <a:lnTo>
                    <a:pt x="200393" y="375627"/>
                  </a:lnTo>
                  <a:lnTo>
                    <a:pt x="256222" y="374275"/>
                  </a:lnTo>
                  <a:lnTo>
                    <a:pt x="280771" y="373968"/>
                  </a:lnTo>
                  <a:lnTo>
                    <a:pt x="305231" y="374465"/>
                  </a:lnTo>
                  <a:lnTo>
                    <a:pt x="336715" y="373865"/>
                  </a:lnTo>
                  <a:lnTo>
                    <a:pt x="364070" y="369028"/>
                  </a:lnTo>
                  <a:lnTo>
                    <a:pt x="376135" y="356816"/>
                  </a:lnTo>
                  <a:lnTo>
                    <a:pt x="375945" y="342381"/>
                  </a:lnTo>
                  <a:lnTo>
                    <a:pt x="373329" y="314253"/>
                  </a:lnTo>
                  <a:lnTo>
                    <a:pt x="372668" y="300419"/>
                  </a:lnTo>
                  <a:lnTo>
                    <a:pt x="371932" y="181030"/>
                  </a:lnTo>
                  <a:lnTo>
                    <a:pt x="371322" y="157152"/>
                  </a:lnTo>
                  <a:lnTo>
                    <a:pt x="368630" y="99278"/>
                  </a:lnTo>
                  <a:lnTo>
                    <a:pt x="368020" y="75399"/>
                  </a:lnTo>
                  <a:lnTo>
                    <a:pt x="370420" y="41626"/>
                  </a:lnTo>
                  <a:lnTo>
                    <a:pt x="369620" y="23954"/>
                  </a:lnTo>
                  <a:lnTo>
                    <a:pt x="364109" y="11402"/>
                  </a:lnTo>
                  <a:lnTo>
                    <a:pt x="345198" y="2658"/>
                  </a:lnTo>
                  <a:lnTo>
                    <a:pt x="318630" y="0"/>
                  </a:lnTo>
                  <a:close/>
                </a:path>
              </a:pathLst>
            </a:custGeom>
            <a:solidFill>
              <a:srgbClr val="E3C820"/>
            </a:solidFill>
          </p:spPr>
          <p:txBody>
            <a:bodyPr wrap="square" lIns="0" tIns="0" rIns="0" bIns="0" rtlCol="0"/>
            <a:lstStyle/>
            <a:p>
              <a:pPr defTabSz="554218"/>
              <a:endParaRPr sz="1091" kern="0">
                <a:solidFill>
                  <a:sysClr val="windowText" lastClr="000000"/>
                </a:solidFill>
              </a:endParaRPr>
            </a:p>
          </p:txBody>
        </p:sp>
        <p:sp>
          <p:nvSpPr>
            <p:cNvPr id="79" name="object 79"/>
            <p:cNvSpPr/>
            <p:nvPr/>
          </p:nvSpPr>
          <p:spPr>
            <a:xfrm>
              <a:off x="16163480" y="4025981"/>
              <a:ext cx="376555" cy="376555"/>
            </a:xfrm>
            <a:custGeom>
              <a:avLst/>
              <a:gdLst/>
              <a:ahLst/>
              <a:cxnLst/>
              <a:rect l="l" t="t" r="r" b="b"/>
              <a:pathLst>
                <a:path w="376555" h="376554">
                  <a:moveTo>
                    <a:pt x="4376" y="11371"/>
                  </a:moveTo>
                  <a:lnTo>
                    <a:pt x="1507" y="14198"/>
                  </a:lnTo>
                  <a:lnTo>
                    <a:pt x="0" y="28993"/>
                  </a:lnTo>
                  <a:lnTo>
                    <a:pt x="0" y="32993"/>
                  </a:lnTo>
                  <a:lnTo>
                    <a:pt x="543" y="57942"/>
                  </a:lnTo>
                  <a:lnTo>
                    <a:pt x="1815" y="87272"/>
                  </a:lnTo>
                  <a:lnTo>
                    <a:pt x="3273" y="116338"/>
                  </a:lnTo>
                  <a:lnTo>
                    <a:pt x="4376" y="140498"/>
                  </a:lnTo>
                  <a:lnTo>
                    <a:pt x="5179" y="160535"/>
                  </a:lnTo>
                  <a:lnTo>
                    <a:pt x="6149" y="184698"/>
                  </a:lnTo>
                  <a:lnTo>
                    <a:pt x="6965" y="208920"/>
                  </a:lnTo>
                  <a:lnTo>
                    <a:pt x="7308" y="229134"/>
                  </a:lnTo>
                  <a:lnTo>
                    <a:pt x="7270" y="247503"/>
                  </a:lnTo>
                  <a:lnTo>
                    <a:pt x="6961" y="269859"/>
                  </a:lnTo>
                  <a:lnTo>
                    <a:pt x="6093" y="292237"/>
                  </a:lnTo>
                  <a:lnTo>
                    <a:pt x="4376" y="310671"/>
                  </a:lnTo>
                  <a:lnTo>
                    <a:pt x="2749" y="321797"/>
                  </a:lnTo>
                  <a:lnTo>
                    <a:pt x="2052" y="333394"/>
                  </a:lnTo>
                  <a:lnTo>
                    <a:pt x="34087" y="367586"/>
                  </a:lnTo>
                  <a:lnTo>
                    <a:pt x="85837" y="375870"/>
                  </a:lnTo>
                  <a:lnTo>
                    <a:pt x="118161" y="376184"/>
                  </a:lnTo>
                  <a:lnTo>
                    <a:pt x="150504" y="376068"/>
                  </a:lnTo>
                  <a:lnTo>
                    <a:pt x="175837" y="375937"/>
                  </a:lnTo>
                  <a:lnTo>
                    <a:pt x="200396" y="375629"/>
                  </a:lnTo>
                  <a:lnTo>
                    <a:pt x="228311" y="374952"/>
                  </a:lnTo>
                  <a:lnTo>
                    <a:pt x="256224" y="374276"/>
                  </a:lnTo>
                  <a:lnTo>
                    <a:pt x="280776" y="373968"/>
                  </a:lnTo>
                  <a:lnTo>
                    <a:pt x="305234" y="374466"/>
                  </a:lnTo>
                  <a:lnTo>
                    <a:pt x="336713" y="373866"/>
                  </a:lnTo>
                  <a:lnTo>
                    <a:pt x="364064" y="369030"/>
                  </a:lnTo>
                  <a:lnTo>
                    <a:pt x="376135" y="356816"/>
                  </a:lnTo>
                  <a:lnTo>
                    <a:pt x="375942" y="342382"/>
                  </a:lnTo>
                  <a:lnTo>
                    <a:pt x="374712" y="328217"/>
                  </a:lnTo>
                  <a:lnTo>
                    <a:pt x="373327" y="314253"/>
                  </a:lnTo>
                  <a:lnTo>
                    <a:pt x="372669" y="300420"/>
                  </a:lnTo>
                  <a:lnTo>
                    <a:pt x="372554" y="273363"/>
                  </a:lnTo>
                  <a:lnTo>
                    <a:pt x="372302" y="240725"/>
                  </a:lnTo>
                  <a:lnTo>
                    <a:pt x="372050" y="208087"/>
                  </a:lnTo>
                  <a:lnTo>
                    <a:pt x="371936" y="181031"/>
                  </a:lnTo>
                  <a:lnTo>
                    <a:pt x="371324" y="157152"/>
                  </a:lnTo>
                  <a:lnTo>
                    <a:pt x="369978" y="128215"/>
                  </a:lnTo>
                  <a:lnTo>
                    <a:pt x="368632" y="99279"/>
                  </a:lnTo>
                  <a:lnTo>
                    <a:pt x="368020" y="75400"/>
                  </a:lnTo>
                  <a:lnTo>
                    <a:pt x="369041" y="60185"/>
                  </a:lnTo>
                  <a:lnTo>
                    <a:pt x="370416" y="41627"/>
                  </a:lnTo>
                  <a:lnTo>
                    <a:pt x="369614" y="23955"/>
                  </a:lnTo>
                  <a:lnTo>
                    <a:pt x="364104" y="11402"/>
                  </a:lnTo>
                  <a:lnTo>
                    <a:pt x="345200" y="2658"/>
                  </a:lnTo>
                  <a:lnTo>
                    <a:pt x="318625" y="0"/>
                  </a:lnTo>
                  <a:lnTo>
                    <a:pt x="290708" y="530"/>
                  </a:lnTo>
                  <a:lnTo>
                    <a:pt x="267782" y="1350"/>
                  </a:lnTo>
                  <a:lnTo>
                    <a:pt x="246751" y="2916"/>
                  </a:lnTo>
                  <a:lnTo>
                    <a:pt x="222480" y="6361"/>
                  </a:lnTo>
                  <a:lnTo>
                    <a:pt x="198208" y="9805"/>
                  </a:lnTo>
                  <a:lnTo>
                    <a:pt x="177177" y="11371"/>
                  </a:lnTo>
                  <a:lnTo>
                    <a:pt x="66123" y="11371"/>
                  </a:lnTo>
                  <a:lnTo>
                    <a:pt x="51498" y="9860"/>
                  </a:lnTo>
                  <a:lnTo>
                    <a:pt x="33553" y="7342"/>
                  </a:lnTo>
                  <a:lnTo>
                    <a:pt x="16457" y="6839"/>
                  </a:lnTo>
                  <a:lnTo>
                    <a:pt x="4376" y="11371"/>
                  </a:lnTo>
                </a:path>
              </a:pathLst>
            </a:custGeom>
            <a:ln w="6303">
              <a:solidFill>
                <a:srgbClr val="3A3839"/>
              </a:solidFill>
            </a:ln>
          </p:spPr>
          <p:txBody>
            <a:bodyPr wrap="square" lIns="0" tIns="0" rIns="0" bIns="0" rtlCol="0"/>
            <a:lstStyle/>
            <a:p>
              <a:pPr defTabSz="554218"/>
              <a:endParaRPr sz="1091" kern="0">
                <a:solidFill>
                  <a:sysClr val="windowText" lastClr="000000"/>
                </a:solidFill>
              </a:endParaRPr>
            </a:p>
          </p:txBody>
        </p:sp>
        <p:sp>
          <p:nvSpPr>
            <p:cNvPr id="80" name="object 80"/>
            <p:cNvSpPr/>
            <p:nvPr/>
          </p:nvSpPr>
          <p:spPr>
            <a:xfrm>
              <a:off x="16126866" y="3965214"/>
              <a:ext cx="447675" cy="29845"/>
            </a:xfrm>
            <a:custGeom>
              <a:avLst/>
              <a:gdLst/>
              <a:ahLst/>
              <a:cxnLst/>
              <a:rect l="l" t="t" r="r" b="b"/>
              <a:pathLst>
                <a:path w="447675" h="29845">
                  <a:moveTo>
                    <a:pt x="447205" y="0"/>
                  </a:moveTo>
                  <a:lnTo>
                    <a:pt x="419277" y="1216"/>
                  </a:lnTo>
                  <a:lnTo>
                    <a:pt x="390728" y="4812"/>
                  </a:lnTo>
                  <a:lnTo>
                    <a:pt x="333667" y="12573"/>
                  </a:lnTo>
                  <a:lnTo>
                    <a:pt x="305193" y="16776"/>
                  </a:lnTo>
                  <a:lnTo>
                    <a:pt x="286499" y="19095"/>
                  </a:lnTo>
                  <a:lnTo>
                    <a:pt x="267817" y="20543"/>
                  </a:lnTo>
                  <a:lnTo>
                    <a:pt x="249097" y="20934"/>
                  </a:lnTo>
                  <a:lnTo>
                    <a:pt x="154952" y="16429"/>
                  </a:lnTo>
                  <a:lnTo>
                    <a:pt x="60756" y="10998"/>
                  </a:lnTo>
                  <a:lnTo>
                    <a:pt x="41846" y="10330"/>
                  </a:lnTo>
                  <a:lnTo>
                    <a:pt x="22910" y="10123"/>
                  </a:lnTo>
                  <a:lnTo>
                    <a:pt x="3936" y="10472"/>
                  </a:lnTo>
                  <a:lnTo>
                    <a:pt x="1638" y="10671"/>
                  </a:lnTo>
                  <a:lnTo>
                    <a:pt x="0" y="13185"/>
                  </a:lnTo>
                  <a:lnTo>
                    <a:pt x="266" y="19027"/>
                  </a:lnTo>
                  <a:lnTo>
                    <a:pt x="2133" y="21247"/>
                  </a:lnTo>
                  <a:lnTo>
                    <a:pt x="41821" y="19380"/>
                  </a:lnTo>
                  <a:lnTo>
                    <a:pt x="79425" y="19935"/>
                  </a:lnTo>
                  <a:lnTo>
                    <a:pt x="154787" y="23613"/>
                  </a:lnTo>
                  <a:lnTo>
                    <a:pt x="248996" y="29142"/>
                  </a:lnTo>
                  <a:lnTo>
                    <a:pt x="267969" y="29296"/>
                  </a:lnTo>
                  <a:lnTo>
                    <a:pt x="286956" y="28496"/>
                  </a:lnTo>
                  <a:lnTo>
                    <a:pt x="305841" y="26733"/>
                  </a:lnTo>
                  <a:lnTo>
                    <a:pt x="390753" y="17616"/>
                  </a:lnTo>
                  <a:lnTo>
                    <a:pt x="419049" y="14996"/>
                  </a:lnTo>
                  <a:lnTo>
                    <a:pt x="433044" y="11319"/>
                  </a:lnTo>
                  <a:lnTo>
                    <a:pt x="447116" y="4843"/>
                  </a:lnTo>
                  <a:lnTo>
                    <a:pt x="447205" y="0"/>
                  </a:lnTo>
                  <a:close/>
                </a:path>
              </a:pathLst>
            </a:custGeom>
            <a:solidFill>
              <a:srgbClr val="ED1B2E"/>
            </a:solidFill>
          </p:spPr>
          <p:txBody>
            <a:bodyPr wrap="square" lIns="0" tIns="0" rIns="0" bIns="0" rtlCol="0"/>
            <a:lstStyle/>
            <a:p>
              <a:pPr defTabSz="554218"/>
              <a:endParaRPr sz="1091" kern="0">
                <a:solidFill>
                  <a:sysClr val="windowText" lastClr="000000"/>
                </a:solidFill>
              </a:endParaRPr>
            </a:p>
          </p:txBody>
        </p:sp>
      </p:grpSp>
      <p:sp>
        <p:nvSpPr>
          <p:cNvPr id="81" name="object 81"/>
          <p:cNvSpPr txBox="1"/>
          <p:nvPr/>
        </p:nvSpPr>
        <p:spPr>
          <a:xfrm>
            <a:off x="6328417" y="5075382"/>
            <a:ext cx="289406" cy="82408"/>
          </a:xfrm>
          <a:prstGeom prst="rect">
            <a:avLst/>
          </a:prstGeom>
        </p:spPr>
        <p:txBody>
          <a:bodyPr vert="horz" wrap="square" lIns="0" tIns="7697" rIns="0" bIns="0" rtlCol="0">
            <a:spAutoFit/>
          </a:bodyPr>
          <a:lstStyle/>
          <a:p>
            <a:pPr marL="7697" defTabSz="554218">
              <a:spcBef>
                <a:spcPts val="61"/>
              </a:spcBef>
            </a:pPr>
            <a:r>
              <a:rPr sz="485" b="1" kern="0" spc="-15" dirty="0">
                <a:solidFill>
                  <a:srgbClr val="404042"/>
                </a:solidFill>
                <a:latin typeface="Arial"/>
                <a:cs typeface="Arial"/>
              </a:rPr>
              <a:t>Narungga</a:t>
            </a:r>
            <a:endParaRPr sz="485" kern="0">
              <a:solidFill>
                <a:sysClr val="windowText" lastClr="000000"/>
              </a:solidFill>
              <a:latin typeface="Arial"/>
              <a:cs typeface="Arial"/>
            </a:endParaRPr>
          </a:p>
        </p:txBody>
      </p:sp>
      <p:sp>
        <p:nvSpPr>
          <p:cNvPr id="82" name="object 82"/>
          <p:cNvSpPr txBox="1"/>
          <p:nvPr/>
        </p:nvSpPr>
        <p:spPr>
          <a:xfrm>
            <a:off x="6353417" y="5433137"/>
            <a:ext cx="237067" cy="45026"/>
          </a:xfrm>
          <a:prstGeom prst="rect">
            <a:avLst/>
          </a:prstGeom>
        </p:spPr>
        <p:txBody>
          <a:bodyPr vert="horz" wrap="square" lIns="0" tIns="7697" rIns="0" bIns="0" rtlCol="0">
            <a:spAutoFit/>
          </a:bodyPr>
          <a:lstStyle/>
          <a:p>
            <a:pPr marL="7697" defTabSz="554218">
              <a:spcBef>
                <a:spcPts val="61"/>
              </a:spcBef>
            </a:pPr>
            <a:r>
              <a:rPr sz="242" b="1" kern="0" dirty="0">
                <a:solidFill>
                  <a:srgbClr val="3A3839"/>
                </a:solidFill>
                <a:latin typeface="Arial"/>
                <a:cs typeface="Arial"/>
              </a:rPr>
              <a:t>Andrina</a:t>
            </a:r>
            <a:r>
              <a:rPr sz="242" b="1" kern="0" spc="24" dirty="0">
                <a:solidFill>
                  <a:srgbClr val="3A3839"/>
                </a:solidFill>
                <a:latin typeface="Arial"/>
                <a:cs typeface="Arial"/>
              </a:rPr>
              <a:t> </a:t>
            </a:r>
            <a:r>
              <a:rPr sz="242" b="1" kern="0" spc="-6" dirty="0">
                <a:solidFill>
                  <a:srgbClr val="3A3839"/>
                </a:solidFill>
                <a:latin typeface="Arial"/>
                <a:cs typeface="Arial"/>
              </a:rPr>
              <a:t>Smith</a:t>
            </a:r>
            <a:endParaRPr sz="242" kern="0">
              <a:solidFill>
                <a:sysClr val="windowText" lastClr="000000"/>
              </a:solidFill>
              <a:latin typeface="Arial"/>
              <a:cs typeface="Arial"/>
            </a:endParaRPr>
          </a:p>
        </p:txBody>
      </p:sp>
      <p:sp>
        <p:nvSpPr>
          <p:cNvPr id="83" name="object 83"/>
          <p:cNvSpPr txBox="1"/>
          <p:nvPr/>
        </p:nvSpPr>
        <p:spPr>
          <a:xfrm>
            <a:off x="6427694" y="5471929"/>
            <a:ext cx="96597" cy="45026"/>
          </a:xfrm>
          <a:prstGeom prst="rect">
            <a:avLst/>
          </a:prstGeom>
        </p:spPr>
        <p:txBody>
          <a:bodyPr vert="horz" wrap="square" lIns="0" tIns="7697" rIns="0" bIns="0" rtlCol="0">
            <a:spAutoFit/>
          </a:bodyPr>
          <a:lstStyle/>
          <a:p>
            <a:pPr marL="7697" defTabSz="554218">
              <a:spcBef>
                <a:spcPts val="61"/>
              </a:spcBef>
            </a:pPr>
            <a:r>
              <a:rPr sz="242" kern="0" spc="-18" dirty="0">
                <a:solidFill>
                  <a:srgbClr val="3A3839"/>
                </a:solidFill>
                <a:latin typeface="Arial"/>
                <a:cs typeface="Arial"/>
              </a:rPr>
              <a:t>Project</a:t>
            </a:r>
            <a:endParaRPr sz="242" kern="0">
              <a:solidFill>
                <a:sysClr val="windowText" lastClr="000000"/>
              </a:solidFill>
              <a:latin typeface="Arial"/>
              <a:cs typeface="Arial"/>
            </a:endParaRPr>
          </a:p>
        </p:txBody>
      </p:sp>
      <p:sp>
        <p:nvSpPr>
          <p:cNvPr id="84" name="object 84"/>
          <p:cNvSpPr txBox="1"/>
          <p:nvPr/>
        </p:nvSpPr>
        <p:spPr>
          <a:xfrm>
            <a:off x="6393904" y="5494097"/>
            <a:ext cx="162406" cy="45026"/>
          </a:xfrm>
          <a:prstGeom prst="rect">
            <a:avLst/>
          </a:prstGeom>
        </p:spPr>
        <p:txBody>
          <a:bodyPr vert="horz" wrap="square" lIns="0" tIns="7697" rIns="0" bIns="0" rtlCol="0">
            <a:spAutoFit/>
          </a:bodyPr>
          <a:lstStyle/>
          <a:p>
            <a:pPr marL="7697" defTabSz="554218">
              <a:spcBef>
                <a:spcPts val="61"/>
              </a:spcBef>
            </a:pPr>
            <a:r>
              <a:rPr sz="242" kern="0" spc="-21" dirty="0">
                <a:solidFill>
                  <a:srgbClr val="3A3839"/>
                </a:solidFill>
                <a:latin typeface="Arial"/>
                <a:cs typeface="Arial"/>
              </a:rPr>
              <a:t>administrator</a:t>
            </a:r>
            <a:endParaRPr sz="242" kern="0">
              <a:solidFill>
                <a:sysClr val="windowText" lastClr="000000"/>
              </a:solidFill>
              <a:latin typeface="Arial"/>
              <a:cs typeface="Arial"/>
            </a:endParaRPr>
          </a:p>
        </p:txBody>
      </p:sp>
      <p:grpSp>
        <p:nvGrpSpPr>
          <p:cNvPr id="85" name="object 85"/>
          <p:cNvGrpSpPr/>
          <p:nvPr/>
        </p:nvGrpSpPr>
        <p:grpSpPr>
          <a:xfrm>
            <a:off x="6336035" y="5169043"/>
            <a:ext cx="271318" cy="267085"/>
            <a:chOff x="10448107" y="8528921"/>
            <a:chExt cx="447675" cy="440690"/>
          </a:xfrm>
        </p:grpSpPr>
        <p:sp>
          <p:nvSpPr>
            <p:cNvPr id="86" name="object 86"/>
            <p:cNvSpPr/>
            <p:nvPr/>
          </p:nvSpPr>
          <p:spPr>
            <a:xfrm>
              <a:off x="10484721" y="8589689"/>
              <a:ext cx="376555" cy="376555"/>
            </a:xfrm>
            <a:custGeom>
              <a:avLst/>
              <a:gdLst/>
              <a:ahLst/>
              <a:cxnLst/>
              <a:rect l="l" t="t" r="r" b="b"/>
              <a:pathLst>
                <a:path w="376554" h="376554">
                  <a:moveTo>
                    <a:pt x="318625" y="0"/>
                  </a:moveTo>
                  <a:lnTo>
                    <a:pt x="290708" y="529"/>
                  </a:lnTo>
                  <a:lnTo>
                    <a:pt x="267782" y="1350"/>
                  </a:lnTo>
                  <a:lnTo>
                    <a:pt x="246750" y="2915"/>
                  </a:lnTo>
                  <a:lnTo>
                    <a:pt x="198207" y="9804"/>
                  </a:lnTo>
                  <a:lnTo>
                    <a:pt x="177177" y="11371"/>
                  </a:lnTo>
                  <a:lnTo>
                    <a:pt x="66122" y="11371"/>
                  </a:lnTo>
                  <a:lnTo>
                    <a:pt x="51497" y="9860"/>
                  </a:lnTo>
                  <a:lnTo>
                    <a:pt x="33553" y="7341"/>
                  </a:lnTo>
                  <a:lnTo>
                    <a:pt x="16456" y="6838"/>
                  </a:lnTo>
                  <a:lnTo>
                    <a:pt x="4375" y="11371"/>
                  </a:lnTo>
                  <a:lnTo>
                    <a:pt x="1506" y="14198"/>
                  </a:lnTo>
                  <a:lnTo>
                    <a:pt x="0" y="28992"/>
                  </a:lnTo>
                  <a:lnTo>
                    <a:pt x="542" y="57942"/>
                  </a:lnTo>
                  <a:lnTo>
                    <a:pt x="6148" y="184698"/>
                  </a:lnTo>
                  <a:lnTo>
                    <a:pt x="6964" y="208920"/>
                  </a:lnTo>
                  <a:lnTo>
                    <a:pt x="6960" y="269859"/>
                  </a:lnTo>
                  <a:lnTo>
                    <a:pt x="4375" y="310671"/>
                  </a:lnTo>
                  <a:lnTo>
                    <a:pt x="2748" y="321797"/>
                  </a:lnTo>
                  <a:lnTo>
                    <a:pt x="2052" y="333395"/>
                  </a:lnTo>
                  <a:lnTo>
                    <a:pt x="34086" y="367586"/>
                  </a:lnTo>
                  <a:lnTo>
                    <a:pt x="85836" y="375870"/>
                  </a:lnTo>
                  <a:lnTo>
                    <a:pt x="118160" y="376184"/>
                  </a:lnTo>
                  <a:lnTo>
                    <a:pt x="175836" y="375936"/>
                  </a:lnTo>
                  <a:lnTo>
                    <a:pt x="200395" y="375629"/>
                  </a:lnTo>
                  <a:lnTo>
                    <a:pt x="256223" y="374276"/>
                  </a:lnTo>
                  <a:lnTo>
                    <a:pt x="280776" y="373968"/>
                  </a:lnTo>
                  <a:lnTo>
                    <a:pt x="305234" y="374465"/>
                  </a:lnTo>
                  <a:lnTo>
                    <a:pt x="336713" y="373866"/>
                  </a:lnTo>
                  <a:lnTo>
                    <a:pt x="364064" y="369030"/>
                  </a:lnTo>
                  <a:lnTo>
                    <a:pt x="376135" y="356816"/>
                  </a:lnTo>
                  <a:lnTo>
                    <a:pt x="375942" y="342383"/>
                  </a:lnTo>
                  <a:lnTo>
                    <a:pt x="373327" y="314253"/>
                  </a:lnTo>
                  <a:lnTo>
                    <a:pt x="372670" y="300421"/>
                  </a:lnTo>
                  <a:lnTo>
                    <a:pt x="371937" y="181030"/>
                  </a:lnTo>
                  <a:lnTo>
                    <a:pt x="371325" y="157152"/>
                  </a:lnTo>
                  <a:lnTo>
                    <a:pt x="368632" y="99279"/>
                  </a:lnTo>
                  <a:lnTo>
                    <a:pt x="368020" y="75399"/>
                  </a:lnTo>
                  <a:lnTo>
                    <a:pt x="370417" y="41626"/>
                  </a:lnTo>
                  <a:lnTo>
                    <a:pt x="369614" y="23954"/>
                  </a:lnTo>
                  <a:lnTo>
                    <a:pt x="364105" y="11402"/>
                  </a:lnTo>
                  <a:lnTo>
                    <a:pt x="345199" y="2658"/>
                  </a:lnTo>
                  <a:lnTo>
                    <a:pt x="318625" y="0"/>
                  </a:lnTo>
                  <a:close/>
                </a:path>
              </a:pathLst>
            </a:custGeom>
            <a:solidFill>
              <a:srgbClr val="E3C820"/>
            </a:solidFill>
          </p:spPr>
          <p:txBody>
            <a:bodyPr wrap="square" lIns="0" tIns="0" rIns="0" bIns="0" rtlCol="0"/>
            <a:lstStyle/>
            <a:p>
              <a:pPr defTabSz="554218"/>
              <a:endParaRPr sz="1091" kern="0">
                <a:solidFill>
                  <a:sysClr val="windowText" lastClr="000000"/>
                </a:solidFill>
              </a:endParaRPr>
            </a:p>
          </p:txBody>
        </p:sp>
        <p:sp>
          <p:nvSpPr>
            <p:cNvPr id="87" name="object 87"/>
            <p:cNvSpPr/>
            <p:nvPr/>
          </p:nvSpPr>
          <p:spPr>
            <a:xfrm>
              <a:off x="10484721" y="8589689"/>
              <a:ext cx="376555" cy="376555"/>
            </a:xfrm>
            <a:custGeom>
              <a:avLst/>
              <a:gdLst/>
              <a:ahLst/>
              <a:cxnLst/>
              <a:rect l="l" t="t" r="r" b="b"/>
              <a:pathLst>
                <a:path w="376554" h="376554">
                  <a:moveTo>
                    <a:pt x="4376" y="11371"/>
                  </a:moveTo>
                  <a:lnTo>
                    <a:pt x="1507" y="14198"/>
                  </a:lnTo>
                  <a:lnTo>
                    <a:pt x="0" y="28993"/>
                  </a:lnTo>
                  <a:lnTo>
                    <a:pt x="0" y="32993"/>
                  </a:lnTo>
                  <a:lnTo>
                    <a:pt x="543" y="57942"/>
                  </a:lnTo>
                  <a:lnTo>
                    <a:pt x="1815" y="87272"/>
                  </a:lnTo>
                  <a:lnTo>
                    <a:pt x="3273" y="116338"/>
                  </a:lnTo>
                  <a:lnTo>
                    <a:pt x="4376" y="140498"/>
                  </a:lnTo>
                  <a:lnTo>
                    <a:pt x="5179" y="160535"/>
                  </a:lnTo>
                  <a:lnTo>
                    <a:pt x="6149" y="184698"/>
                  </a:lnTo>
                  <a:lnTo>
                    <a:pt x="6965" y="208920"/>
                  </a:lnTo>
                  <a:lnTo>
                    <a:pt x="7308" y="229134"/>
                  </a:lnTo>
                  <a:lnTo>
                    <a:pt x="7270" y="247503"/>
                  </a:lnTo>
                  <a:lnTo>
                    <a:pt x="6961" y="269859"/>
                  </a:lnTo>
                  <a:lnTo>
                    <a:pt x="6093" y="292237"/>
                  </a:lnTo>
                  <a:lnTo>
                    <a:pt x="4376" y="310671"/>
                  </a:lnTo>
                  <a:lnTo>
                    <a:pt x="2749" y="321797"/>
                  </a:lnTo>
                  <a:lnTo>
                    <a:pt x="2052" y="333394"/>
                  </a:lnTo>
                  <a:lnTo>
                    <a:pt x="34087" y="367586"/>
                  </a:lnTo>
                  <a:lnTo>
                    <a:pt x="85837" y="375870"/>
                  </a:lnTo>
                  <a:lnTo>
                    <a:pt x="118161" y="376184"/>
                  </a:lnTo>
                  <a:lnTo>
                    <a:pt x="150504" y="376068"/>
                  </a:lnTo>
                  <a:lnTo>
                    <a:pt x="175837" y="375937"/>
                  </a:lnTo>
                  <a:lnTo>
                    <a:pt x="200396" y="375629"/>
                  </a:lnTo>
                  <a:lnTo>
                    <a:pt x="228311" y="374952"/>
                  </a:lnTo>
                  <a:lnTo>
                    <a:pt x="256224" y="374276"/>
                  </a:lnTo>
                  <a:lnTo>
                    <a:pt x="280776" y="373968"/>
                  </a:lnTo>
                  <a:lnTo>
                    <a:pt x="305234" y="374466"/>
                  </a:lnTo>
                  <a:lnTo>
                    <a:pt x="336713" y="373866"/>
                  </a:lnTo>
                  <a:lnTo>
                    <a:pt x="364065" y="369030"/>
                  </a:lnTo>
                  <a:lnTo>
                    <a:pt x="376136" y="356816"/>
                  </a:lnTo>
                  <a:lnTo>
                    <a:pt x="375943" y="342382"/>
                  </a:lnTo>
                  <a:lnTo>
                    <a:pt x="374713" y="328217"/>
                  </a:lnTo>
                  <a:lnTo>
                    <a:pt x="373328" y="314253"/>
                  </a:lnTo>
                  <a:lnTo>
                    <a:pt x="372670" y="300420"/>
                  </a:lnTo>
                  <a:lnTo>
                    <a:pt x="372555" y="273363"/>
                  </a:lnTo>
                  <a:lnTo>
                    <a:pt x="372303" y="240725"/>
                  </a:lnTo>
                  <a:lnTo>
                    <a:pt x="372051" y="208087"/>
                  </a:lnTo>
                  <a:lnTo>
                    <a:pt x="371937" y="181031"/>
                  </a:lnTo>
                  <a:lnTo>
                    <a:pt x="371325" y="157152"/>
                  </a:lnTo>
                  <a:lnTo>
                    <a:pt x="369979" y="128215"/>
                  </a:lnTo>
                  <a:lnTo>
                    <a:pt x="368633" y="99279"/>
                  </a:lnTo>
                  <a:lnTo>
                    <a:pt x="368021" y="75400"/>
                  </a:lnTo>
                  <a:lnTo>
                    <a:pt x="369042" y="60185"/>
                  </a:lnTo>
                  <a:lnTo>
                    <a:pt x="370417" y="41627"/>
                  </a:lnTo>
                  <a:lnTo>
                    <a:pt x="369615" y="23955"/>
                  </a:lnTo>
                  <a:lnTo>
                    <a:pt x="364105" y="11402"/>
                  </a:lnTo>
                  <a:lnTo>
                    <a:pt x="345200" y="2658"/>
                  </a:lnTo>
                  <a:lnTo>
                    <a:pt x="318625" y="0"/>
                  </a:lnTo>
                  <a:lnTo>
                    <a:pt x="290708" y="530"/>
                  </a:lnTo>
                  <a:lnTo>
                    <a:pt x="267782" y="1350"/>
                  </a:lnTo>
                  <a:lnTo>
                    <a:pt x="246751" y="2916"/>
                  </a:lnTo>
                  <a:lnTo>
                    <a:pt x="222480" y="6361"/>
                  </a:lnTo>
                  <a:lnTo>
                    <a:pt x="198208" y="9805"/>
                  </a:lnTo>
                  <a:lnTo>
                    <a:pt x="177177" y="11371"/>
                  </a:lnTo>
                  <a:lnTo>
                    <a:pt x="66123" y="11371"/>
                  </a:lnTo>
                  <a:lnTo>
                    <a:pt x="51498" y="9860"/>
                  </a:lnTo>
                  <a:lnTo>
                    <a:pt x="33553" y="7342"/>
                  </a:lnTo>
                  <a:lnTo>
                    <a:pt x="16457" y="6839"/>
                  </a:lnTo>
                  <a:lnTo>
                    <a:pt x="4376" y="11371"/>
                  </a:lnTo>
                </a:path>
              </a:pathLst>
            </a:custGeom>
            <a:ln w="6303">
              <a:solidFill>
                <a:srgbClr val="3A3839"/>
              </a:solidFill>
            </a:ln>
          </p:spPr>
          <p:txBody>
            <a:bodyPr wrap="square" lIns="0" tIns="0" rIns="0" bIns="0" rtlCol="0"/>
            <a:lstStyle/>
            <a:p>
              <a:pPr defTabSz="554218"/>
              <a:endParaRPr sz="1091" kern="0">
                <a:solidFill>
                  <a:sysClr val="windowText" lastClr="000000"/>
                </a:solidFill>
              </a:endParaRPr>
            </a:p>
          </p:txBody>
        </p:sp>
        <p:sp>
          <p:nvSpPr>
            <p:cNvPr id="88" name="object 88"/>
            <p:cNvSpPr/>
            <p:nvPr/>
          </p:nvSpPr>
          <p:spPr>
            <a:xfrm>
              <a:off x="10448107" y="8528921"/>
              <a:ext cx="447675" cy="29845"/>
            </a:xfrm>
            <a:custGeom>
              <a:avLst/>
              <a:gdLst/>
              <a:ahLst/>
              <a:cxnLst/>
              <a:rect l="l" t="t" r="r" b="b"/>
              <a:pathLst>
                <a:path w="447675" h="29845">
                  <a:moveTo>
                    <a:pt x="447210" y="0"/>
                  </a:moveTo>
                  <a:lnTo>
                    <a:pt x="419285" y="1216"/>
                  </a:lnTo>
                  <a:lnTo>
                    <a:pt x="390724" y="4813"/>
                  </a:lnTo>
                  <a:lnTo>
                    <a:pt x="333673" y="12574"/>
                  </a:lnTo>
                  <a:lnTo>
                    <a:pt x="305193" y="16776"/>
                  </a:lnTo>
                  <a:lnTo>
                    <a:pt x="286499" y="19095"/>
                  </a:lnTo>
                  <a:lnTo>
                    <a:pt x="267821" y="20544"/>
                  </a:lnTo>
                  <a:lnTo>
                    <a:pt x="249099" y="20934"/>
                  </a:lnTo>
                  <a:lnTo>
                    <a:pt x="154947" y="16431"/>
                  </a:lnTo>
                  <a:lnTo>
                    <a:pt x="60754" y="10999"/>
                  </a:lnTo>
                  <a:lnTo>
                    <a:pt x="41841" y="10331"/>
                  </a:lnTo>
                  <a:lnTo>
                    <a:pt x="22917" y="10124"/>
                  </a:lnTo>
                  <a:lnTo>
                    <a:pt x="3936" y="10473"/>
                  </a:lnTo>
                  <a:lnTo>
                    <a:pt x="1643" y="10671"/>
                  </a:lnTo>
                  <a:lnTo>
                    <a:pt x="0" y="13185"/>
                  </a:lnTo>
                  <a:lnTo>
                    <a:pt x="271" y="19028"/>
                  </a:lnTo>
                  <a:lnTo>
                    <a:pt x="2136" y="21248"/>
                  </a:lnTo>
                  <a:lnTo>
                    <a:pt x="41817" y="19381"/>
                  </a:lnTo>
                  <a:lnTo>
                    <a:pt x="79428" y="19935"/>
                  </a:lnTo>
                  <a:lnTo>
                    <a:pt x="154791" y="23614"/>
                  </a:lnTo>
                  <a:lnTo>
                    <a:pt x="249001" y="29142"/>
                  </a:lnTo>
                  <a:lnTo>
                    <a:pt x="267976" y="29297"/>
                  </a:lnTo>
                  <a:lnTo>
                    <a:pt x="286961" y="28497"/>
                  </a:lnTo>
                  <a:lnTo>
                    <a:pt x="305843" y="26734"/>
                  </a:lnTo>
                  <a:lnTo>
                    <a:pt x="390758" y="17617"/>
                  </a:lnTo>
                  <a:lnTo>
                    <a:pt x="419054" y="14997"/>
                  </a:lnTo>
                  <a:lnTo>
                    <a:pt x="433048" y="11320"/>
                  </a:lnTo>
                  <a:lnTo>
                    <a:pt x="447114" y="4843"/>
                  </a:lnTo>
                  <a:lnTo>
                    <a:pt x="447210" y="0"/>
                  </a:lnTo>
                  <a:close/>
                </a:path>
              </a:pathLst>
            </a:custGeom>
            <a:solidFill>
              <a:srgbClr val="ED1B2E"/>
            </a:solidFill>
          </p:spPr>
          <p:txBody>
            <a:bodyPr wrap="square" lIns="0" tIns="0" rIns="0" bIns="0" rtlCol="0"/>
            <a:lstStyle/>
            <a:p>
              <a:pPr defTabSz="554218"/>
              <a:endParaRPr sz="1091" kern="0">
                <a:solidFill>
                  <a:sysClr val="windowText" lastClr="000000"/>
                </a:solidFill>
              </a:endParaRPr>
            </a:p>
          </p:txBody>
        </p:sp>
      </p:grpSp>
      <p:sp>
        <p:nvSpPr>
          <p:cNvPr id="89" name="object 89"/>
          <p:cNvSpPr txBox="1"/>
          <p:nvPr/>
        </p:nvSpPr>
        <p:spPr>
          <a:xfrm>
            <a:off x="6737748" y="5075382"/>
            <a:ext cx="214361" cy="82408"/>
          </a:xfrm>
          <a:prstGeom prst="rect">
            <a:avLst/>
          </a:prstGeom>
        </p:spPr>
        <p:txBody>
          <a:bodyPr vert="horz" wrap="square" lIns="0" tIns="7697" rIns="0" bIns="0" rtlCol="0">
            <a:spAutoFit/>
          </a:bodyPr>
          <a:lstStyle/>
          <a:p>
            <a:pPr marL="7697" defTabSz="554218">
              <a:spcBef>
                <a:spcPts val="61"/>
              </a:spcBef>
            </a:pPr>
            <a:r>
              <a:rPr sz="485" b="1" kern="0" spc="-18" dirty="0">
                <a:solidFill>
                  <a:srgbClr val="404042"/>
                </a:solidFill>
                <a:latin typeface="Arial"/>
                <a:cs typeface="Arial"/>
              </a:rPr>
              <a:t>Kaurna</a:t>
            </a:r>
            <a:endParaRPr sz="485" kern="0">
              <a:solidFill>
                <a:sysClr val="windowText" lastClr="000000"/>
              </a:solidFill>
              <a:latin typeface="Arial"/>
              <a:cs typeface="Arial"/>
            </a:endParaRPr>
          </a:p>
        </p:txBody>
      </p:sp>
      <p:sp>
        <p:nvSpPr>
          <p:cNvPr id="90" name="object 90"/>
          <p:cNvSpPr txBox="1"/>
          <p:nvPr/>
        </p:nvSpPr>
        <p:spPr>
          <a:xfrm>
            <a:off x="6762747" y="5433137"/>
            <a:ext cx="237067" cy="45026"/>
          </a:xfrm>
          <a:prstGeom prst="rect">
            <a:avLst/>
          </a:prstGeom>
        </p:spPr>
        <p:txBody>
          <a:bodyPr vert="horz" wrap="square" lIns="0" tIns="7697" rIns="0" bIns="0" rtlCol="0">
            <a:spAutoFit/>
          </a:bodyPr>
          <a:lstStyle/>
          <a:p>
            <a:pPr marL="7697" defTabSz="554218">
              <a:spcBef>
                <a:spcPts val="61"/>
              </a:spcBef>
            </a:pPr>
            <a:r>
              <a:rPr sz="242" b="1" kern="0" dirty="0">
                <a:solidFill>
                  <a:srgbClr val="3A3839"/>
                </a:solidFill>
                <a:latin typeface="Arial"/>
                <a:cs typeface="Arial"/>
              </a:rPr>
              <a:t>Andrina</a:t>
            </a:r>
            <a:r>
              <a:rPr sz="242" b="1" kern="0" spc="24" dirty="0">
                <a:solidFill>
                  <a:srgbClr val="3A3839"/>
                </a:solidFill>
                <a:latin typeface="Arial"/>
                <a:cs typeface="Arial"/>
              </a:rPr>
              <a:t> </a:t>
            </a:r>
            <a:r>
              <a:rPr sz="242" b="1" kern="0" spc="-6" dirty="0">
                <a:solidFill>
                  <a:srgbClr val="3A3839"/>
                </a:solidFill>
                <a:latin typeface="Arial"/>
                <a:cs typeface="Arial"/>
              </a:rPr>
              <a:t>Smith</a:t>
            </a:r>
            <a:endParaRPr sz="242" kern="0">
              <a:solidFill>
                <a:sysClr val="windowText" lastClr="000000"/>
              </a:solidFill>
              <a:latin typeface="Arial"/>
              <a:cs typeface="Arial"/>
            </a:endParaRPr>
          </a:p>
        </p:txBody>
      </p:sp>
      <p:sp>
        <p:nvSpPr>
          <p:cNvPr id="91" name="object 91"/>
          <p:cNvSpPr txBox="1"/>
          <p:nvPr/>
        </p:nvSpPr>
        <p:spPr>
          <a:xfrm>
            <a:off x="6836830" y="5471929"/>
            <a:ext cx="96597" cy="45026"/>
          </a:xfrm>
          <a:prstGeom prst="rect">
            <a:avLst/>
          </a:prstGeom>
        </p:spPr>
        <p:txBody>
          <a:bodyPr vert="horz" wrap="square" lIns="0" tIns="7697" rIns="0" bIns="0" rtlCol="0">
            <a:spAutoFit/>
          </a:bodyPr>
          <a:lstStyle/>
          <a:p>
            <a:pPr marL="7697" defTabSz="554218">
              <a:spcBef>
                <a:spcPts val="61"/>
              </a:spcBef>
            </a:pPr>
            <a:r>
              <a:rPr sz="242" kern="0" spc="-18" dirty="0">
                <a:solidFill>
                  <a:srgbClr val="3A3839"/>
                </a:solidFill>
                <a:latin typeface="Arial"/>
                <a:cs typeface="Arial"/>
              </a:rPr>
              <a:t>Project</a:t>
            </a:r>
            <a:endParaRPr sz="242" kern="0">
              <a:solidFill>
                <a:sysClr val="windowText" lastClr="000000"/>
              </a:solidFill>
              <a:latin typeface="Arial"/>
              <a:cs typeface="Arial"/>
            </a:endParaRPr>
          </a:p>
        </p:txBody>
      </p:sp>
      <p:sp>
        <p:nvSpPr>
          <p:cNvPr id="92" name="object 92"/>
          <p:cNvSpPr txBox="1"/>
          <p:nvPr/>
        </p:nvSpPr>
        <p:spPr>
          <a:xfrm>
            <a:off x="6803233" y="5494097"/>
            <a:ext cx="162406" cy="45026"/>
          </a:xfrm>
          <a:prstGeom prst="rect">
            <a:avLst/>
          </a:prstGeom>
        </p:spPr>
        <p:txBody>
          <a:bodyPr vert="horz" wrap="square" lIns="0" tIns="7697" rIns="0" bIns="0" rtlCol="0">
            <a:spAutoFit/>
          </a:bodyPr>
          <a:lstStyle/>
          <a:p>
            <a:pPr marL="7697" defTabSz="554218">
              <a:spcBef>
                <a:spcPts val="61"/>
              </a:spcBef>
            </a:pPr>
            <a:r>
              <a:rPr sz="242" kern="0" spc="-21" dirty="0">
                <a:solidFill>
                  <a:srgbClr val="3A3839"/>
                </a:solidFill>
                <a:latin typeface="Arial"/>
                <a:cs typeface="Arial"/>
              </a:rPr>
              <a:t>administrator</a:t>
            </a:r>
            <a:endParaRPr sz="242" kern="0">
              <a:solidFill>
                <a:sysClr val="windowText" lastClr="000000"/>
              </a:solidFill>
              <a:latin typeface="Arial"/>
              <a:cs typeface="Arial"/>
            </a:endParaRPr>
          </a:p>
        </p:txBody>
      </p:sp>
      <p:grpSp>
        <p:nvGrpSpPr>
          <p:cNvPr id="93" name="object 93"/>
          <p:cNvGrpSpPr/>
          <p:nvPr/>
        </p:nvGrpSpPr>
        <p:grpSpPr>
          <a:xfrm>
            <a:off x="6745363" y="5169043"/>
            <a:ext cx="271318" cy="267085"/>
            <a:chOff x="11123499" y="8528921"/>
            <a:chExt cx="447675" cy="440690"/>
          </a:xfrm>
        </p:grpSpPr>
        <p:sp>
          <p:nvSpPr>
            <p:cNvPr id="94" name="object 94"/>
            <p:cNvSpPr/>
            <p:nvPr/>
          </p:nvSpPr>
          <p:spPr>
            <a:xfrm>
              <a:off x="11160112" y="8589689"/>
              <a:ext cx="376555" cy="376555"/>
            </a:xfrm>
            <a:custGeom>
              <a:avLst/>
              <a:gdLst/>
              <a:ahLst/>
              <a:cxnLst/>
              <a:rect l="l" t="t" r="r" b="b"/>
              <a:pathLst>
                <a:path w="376554" h="376554">
                  <a:moveTo>
                    <a:pt x="318626" y="0"/>
                  </a:moveTo>
                  <a:lnTo>
                    <a:pt x="290709" y="529"/>
                  </a:lnTo>
                  <a:lnTo>
                    <a:pt x="267783" y="1350"/>
                  </a:lnTo>
                  <a:lnTo>
                    <a:pt x="246752" y="2915"/>
                  </a:lnTo>
                  <a:lnTo>
                    <a:pt x="198208" y="9804"/>
                  </a:lnTo>
                  <a:lnTo>
                    <a:pt x="177177" y="11371"/>
                  </a:lnTo>
                  <a:lnTo>
                    <a:pt x="66123" y="11371"/>
                  </a:lnTo>
                  <a:lnTo>
                    <a:pt x="51498" y="9860"/>
                  </a:lnTo>
                  <a:lnTo>
                    <a:pt x="33553" y="7341"/>
                  </a:lnTo>
                  <a:lnTo>
                    <a:pt x="16457" y="6838"/>
                  </a:lnTo>
                  <a:lnTo>
                    <a:pt x="4376" y="11371"/>
                  </a:lnTo>
                  <a:lnTo>
                    <a:pt x="1507" y="14198"/>
                  </a:lnTo>
                  <a:lnTo>
                    <a:pt x="0" y="28992"/>
                  </a:lnTo>
                  <a:lnTo>
                    <a:pt x="543" y="57942"/>
                  </a:lnTo>
                  <a:lnTo>
                    <a:pt x="6149" y="184698"/>
                  </a:lnTo>
                  <a:lnTo>
                    <a:pt x="6964" y="208920"/>
                  </a:lnTo>
                  <a:lnTo>
                    <a:pt x="6960" y="269859"/>
                  </a:lnTo>
                  <a:lnTo>
                    <a:pt x="4376" y="310671"/>
                  </a:lnTo>
                  <a:lnTo>
                    <a:pt x="2749" y="321797"/>
                  </a:lnTo>
                  <a:lnTo>
                    <a:pt x="2052" y="333395"/>
                  </a:lnTo>
                  <a:lnTo>
                    <a:pt x="34086" y="367586"/>
                  </a:lnTo>
                  <a:lnTo>
                    <a:pt x="85838" y="375870"/>
                  </a:lnTo>
                  <a:lnTo>
                    <a:pt x="118162" y="376184"/>
                  </a:lnTo>
                  <a:lnTo>
                    <a:pt x="175837" y="375936"/>
                  </a:lnTo>
                  <a:lnTo>
                    <a:pt x="200397" y="375629"/>
                  </a:lnTo>
                  <a:lnTo>
                    <a:pt x="256225" y="374276"/>
                  </a:lnTo>
                  <a:lnTo>
                    <a:pt x="280776" y="373968"/>
                  </a:lnTo>
                  <a:lnTo>
                    <a:pt x="305235" y="374465"/>
                  </a:lnTo>
                  <a:lnTo>
                    <a:pt x="336713" y="373866"/>
                  </a:lnTo>
                  <a:lnTo>
                    <a:pt x="364065" y="369030"/>
                  </a:lnTo>
                  <a:lnTo>
                    <a:pt x="376135" y="356816"/>
                  </a:lnTo>
                  <a:lnTo>
                    <a:pt x="375942" y="342383"/>
                  </a:lnTo>
                  <a:lnTo>
                    <a:pt x="373327" y="314253"/>
                  </a:lnTo>
                  <a:lnTo>
                    <a:pt x="372670" y="300421"/>
                  </a:lnTo>
                  <a:lnTo>
                    <a:pt x="371937" y="181030"/>
                  </a:lnTo>
                  <a:lnTo>
                    <a:pt x="371325" y="157152"/>
                  </a:lnTo>
                  <a:lnTo>
                    <a:pt x="368632" y="99279"/>
                  </a:lnTo>
                  <a:lnTo>
                    <a:pt x="368021" y="75399"/>
                  </a:lnTo>
                  <a:lnTo>
                    <a:pt x="370417" y="41626"/>
                  </a:lnTo>
                  <a:lnTo>
                    <a:pt x="369615" y="23954"/>
                  </a:lnTo>
                  <a:lnTo>
                    <a:pt x="364105" y="11402"/>
                  </a:lnTo>
                  <a:lnTo>
                    <a:pt x="345201" y="2658"/>
                  </a:lnTo>
                  <a:lnTo>
                    <a:pt x="318626" y="0"/>
                  </a:lnTo>
                  <a:close/>
                </a:path>
              </a:pathLst>
            </a:custGeom>
            <a:solidFill>
              <a:srgbClr val="E3C820"/>
            </a:solidFill>
          </p:spPr>
          <p:txBody>
            <a:bodyPr wrap="square" lIns="0" tIns="0" rIns="0" bIns="0" rtlCol="0"/>
            <a:lstStyle/>
            <a:p>
              <a:pPr defTabSz="554218"/>
              <a:endParaRPr sz="1091" kern="0">
                <a:solidFill>
                  <a:sysClr val="windowText" lastClr="000000"/>
                </a:solidFill>
              </a:endParaRPr>
            </a:p>
          </p:txBody>
        </p:sp>
        <p:sp>
          <p:nvSpPr>
            <p:cNvPr id="95" name="object 95"/>
            <p:cNvSpPr/>
            <p:nvPr/>
          </p:nvSpPr>
          <p:spPr>
            <a:xfrm>
              <a:off x="11160112" y="8589689"/>
              <a:ext cx="376555" cy="376555"/>
            </a:xfrm>
            <a:custGeom>
              <a:avLst/>
              <a:gdLst/>
              <a:ahLst/>
              <a:cxnLst/>
              <a:rect l="l" t="t" r="r" b="b"/>
              <a:pathLst>
                <a:path w="376554" h="376554">
                  <a:moveTo>
                    <a:pt x="4376" y="11371"/>
                  </a:moveTo>
                  <a:lnTo>
                    <a:pt x="1507" y="14198"/>
                  </a:lnTo>
                  <a:lnTo>
                    <a:pt x="0" y="28993"/>
                  </a:lnTo>
                  <a:lnTo>
                    <a:pt x="0" y="32993"/>
                  </a:lnTo>
                  <a:lnTo>
                    <a:pt x="543" y="57942"/>
                  </a:lnTo>
                  <a:lnTo>
                    <a:pt x="1815" y="87272"/>
                  </a:lnTo>
                  <a:lnTo>
                    <a:pt x="3273" y="116338"/>
                  </a:lnTo>
                  <a:lnTo>
                    <a:pt x="4376" y="140498"/>
                  </a:lnTo>
                  <a:lnTo>
                    <a:pt x="5179" y="160535"/>
                  </a:lnTo>
                  <a:lnTo>
                    <a:pt x="6149" y="184698"/>
                  </a:lnTo>
                  <a:lnTo>
                    <a:pt x="6965" y="208920"/>
                  </a:lnTo>
                  <a:lnTo>
                    <a:pt x="7308" y="229134"/>
                  </a:lnTo>
                  <a:lnTo>
                    <a:pt x="7270" y="247503"/>
                  </a:lnTo>
                  <a:lnTo>
                    <a:pt x="6961" y="269859"/>
                  </a:lnTo>
                  <a:lnTo>
                    <a:pt x="6093" y="292237"/>
                  </a:lnTo>
                  <a:lnTo>
                    <a:pt x="4376" y="310671"/>
                  </a:lnTo>
                  <a:lnTo>
                    <a:pt x="2749" y="321797"/>
                  </a:lnTo>
                  <a:lnTo>
                    <a:pt x="2052" y="333394"/>
                  </a:lnTo>
                  <a:lnTo>
                    <a:pt x="34087" y="367586"/>
                  </a:lnTo>
                  <a:lnTo>
                    <a:pt x="85837" y="375870"/>
                  </a:lnTo>
                  <a:lnTo>
                    <a:pt x="118161" y="376184"/>
                  </a:lnTo>
                  <a:lnTo>
                    <a:pt x="150504" y="376068"/>
                  </a:lnTo>
                  <a:lnTo>
                    <a:pt x="175837" y="375937"/>
                  </a:lnTo>
                  <a:lnTo>
                    <a:pt x="200396" y="375629"/>
                  </a:lnTo>
                  <a:lnTo>
                    <a:pt x="228311" y="374952"/>
                  </a:lnTo>
                  <a:lnTo>
                    <a:pt x="256224" y="374276"/>
                  </a:lnTo>
                  <a:lnTo>
                    <a:pt x="280776" y="373968"/>
                  </a:lnTo>
                  <a:lnTo>
                    <a:pt x="305234" y="374466"/>
                  </a:lnTo>
                  <a:lnTo>
                    <a:pt x="336713" y="373866"/>
                  </a:lnTo>
                  <a:lnTo>
                    <a:pt x="364065" y="369030"/>
                  </a:lnTo>
                  <a:lnTo>
                    <a:pt x="376136" y="356816"/>
                  </a:lnTo>
                  <a:lnTo>
                    <a:pt x="375943" y="342382"/>
                  </a:lnTo>
                  <a:lnTo>
                    <a:pt x="374713" y="328217"/>
                  </a:lnTo>
                  <a:lnTo>
                    <a:pt x="373328" y="314253"/>
                  </a:lnTo>
                  <a:lnTo>
                    <a:pt x="372670" y="300420"/>
                  </a:lnTo>
                  <a:lnTo>
                    <a:pt x="372555" y="273363"/>
                  </a:lnTo>
                  <a:lnTo>
                    <a:pt x="372303" y="240725"/>
                  </a:lnTo>
                  <a:lnTo>
                    <a:pt x="372051" y="208087"/>
                  </a:lnTo>
                  <a:lnTo>
                    <a:pt x="371937" y="181031"/>
                  </a:lnTo>
                  <a:lnTo>
                    <a:pt x="371325" y="157152"/>
                  </a:lnTo>
                  <a:lnTo>
                    <a:pt x="369979" y="128215"/>
                  </a:lnTo>
                  <a:lnTo>
                    <a:pt x="368633" y="99279"/>
                  </a:lnTo>
                  <a:lnTo>
                    <a:pt x="368021" y="75400"/>
                  </a:lnTo>
                  <a:lnTo>
                    <a:pt x="369042" y="60185"/>
                  </a:lnTo>
                  <a:lnTo>
                    <a:pt x="370417" y="41627"/>
                  </a:lnTo>
                  <a:lnTo>
                    <a:pt x="369615" y="23955"/>
                  </a:lnTo>
                  <a:lnTo>
                    <a:pt x="364105" y="11402"/>
                  </a:lnTo>
                  <a:lnTo>
                    <a:pt x="345200" y="2658"/>
                  </a:lnTo>
                  <a:lnTo>
                    <a:pt x="318625" y="0"/>
                  </a:lnTo>
                  <a:lnTo>
                    <a:pt x="290708" y="530"/>
                  </a:lnTo>
                  <a:lnTo>
                    <a:pt x="267782" y="1350"/>
                  </a:lnTo>
                  <a:lnTo>
                    <a:pt x="246751" y="2916"/>
                  </a:lnTo>
                  <a:lnTo>
                    <a:pt x="222480" y="6361"/>
                  </a:lnTo>
                  <a:lnTo>
                    <a:pt x="198208" y="9805"/>
                  </a:lnTo>
                  <a:lnTo>
                    <a:pt x="177177" y="11371"/>
                  </a:lnTo>
                  <a:lnTo>
                    <a:pt x="66123" y="11371"/>
                  </a:lnTo>
                  <a:lnTo>
                    <a:pt x="51498" y="9860"/>
                  </a:lnTo>
                  <a:lnTo>
                    <a:pt x="33553" y="7342"/>
                  </a:lnTo>
                  <a:lnTo>
                    <a:pt x="16457" y="6839"/>
                  </a:lnTo>
                  <a:lnTo>
                    <a:pt x="4376" y="11371"/>
                  </a:lnTo>
                </a:path>
              </a:pathLst>
            </a:custGeom>
            <a:ln w="6303">
              <a:solidFill>
                <a:srgbClr val="3A3839"/>
              </a:solidFill>
            </a:ln>
          </p:spPr>
          <p:txBody>
            <a:bodyPr wrap="square" lIns="0" tIns="0" rIns="0" bIns="0" rtlCol="0"/>
            <a:lstStyle/>
            <a:p>
              <a:pPr defTabSz="554218"/>
              <a:endParaRPr sz="1091" kern="0">
                <a:solidFill>
                  <a:sysClr val="windowText" lastClr="000000"/>
                </a:solidFill>
              </a:endParaRPr>
            </a:p>
          </p:txBody>
        </p:sp>
        <p:sp>
          <p:nvSpPr>
            <p:cNvPr id="96" name="object 96"/>
            <p:cNvSpPr/>
            <p:nvPr/>
          </p:nvSpPr>
          <p:spPr>
            <a:xfrm>
              <a:off x="11123499" y="8528921"/>
              <a:ext cx="447675" cy="29845"/>
            </a:xfrm>
            <a:custGeom>
              <a:avLst/>
              <a:gdLst/>
              <a:ahLst/>
              <a:cxnLst/>
              <a:rect l="l" t="t" r="r" b="b"/>
              <a:pathLst>
                <a:path w="447675" h="29845">
                  <a:moveTo>
                    <a:pt x="447210" y="0"/>
                  </a:moveTo>
                  <a:lnTo>
                    <a:pt x="419285" y="1216"/>
                  </a:lnTo>
                  <a:lnTo>
                    <a:pt x="390724" y="4813"/>
                  </a:lnTo>
                  <a:lnTo>
                    <a:pt x="333673" y="12574"/>
                  </a:lnTo>
                  <a:lnTo>
                    <a:pt x="305193" y="16776"/>
                  </a:lnTo>
                  <a:lnTo>
                    <a:pt x="286499" y="19095"/>
                  </a:lnTo>
                  <a:lnTo>
                    <a:pt x="267821" y="20544"/>
                  </a:lnTo>
                  <a:lnTo>
                    <a:pt x="249099" y="20934"/>
                  </a:lnTo>
                  <a:lnTo>
                    <a:pt x="154947" y="16431"/>
                  </a:lnTo>
                  <a:lnTo>
                    <a:pt x="60754" y="10999"/>
                  </a:lnTo>
                  <a:lnTo>
                    <a:pt x="41841" y="10331"/>
                  </a:lnTo>
                  <a:lnTo>
                    <a:pt x="22917" y="10124"/>
                  </a:lnTo>
                  <a:lnTo>
                    <a:pt x="3937" y="10473"/>
                  </a:lnTo>
                  <a:lnTo>
                    <a:pt x="1643" y="10671"/>
                  </a:lnTo>
                  <a:lnTo>
                    <a:pt x="0" y="13185"/>
                  </a:lnTo>
                  <a:lnTo>
                    <a:pt x="271" y="19028"/>
                  </a:lnTo>
                  <a:lnTo>
                    <a:pt x="2136" y="21248"/>
                  </a:lnTo>
                  <a:lnTo>
                    <a:pt x="41817" y="19381"/>
                  </a:lnTo>
                  <a:lnTo>
                    <a:pt x="79428" y="19935"/>
                  </a:lnTo>
                  <a:lnTo>
                    <a:pt x="154791" y="23614"/>
                  </a:lnTo>
                  <a:lnTo>
                    <a:pt x="249001" y="29142"/>
                  </a:lnTo>
                  <a:lnTo>
                    <a:pt x="267976" y="29297"/>
                  </a:lnTo>
                  <a:lnTo>
                    <a:pt x="286961" y="28497"/>
                  </a:lnTo>
                  <a:lnTo>
                    <a:pt x="305843" y="26734"/>
                  </a:lnTo>
                  <a:lnTo>
                    <a:pt x="390758" y="17617"/>
                  </a:lnTo>
                  <a:lnTo>
                    <a:pt x="419054" y="14997"/>
                  </a:lnTo>
                  <a:lnTo>
                    <a:pt x="433048" y="11320"/>
                  </a:lnTo>
                  <a:lnTo>
                    <a:pt x="447114" y="4843"/>
                  </a:lnTo>
                  <a:lnTo>
                    <a:pt x="447210" y="0"/>
                  </a:lnTo>
                  <a:close/>
                </a:path>
              </a:pathLst>
            </a:custGeom>
            <a:solidFill>
              <a:srgbClr val="ED1B2E"/>
            </a:solidFill>
          </p:spPr>
          <p:txBody>
            <a:bodyPr wrap="square" lIns="0" tIns="0" rIns="0" bIns="0" rtlCol="0"/>
            <a:lstStyle/>
            <a:p>
              <a:pPr defTabSz="554218"/>
              <a:endParaRPr sz="1091" kern="0">
                <a:solidFill>
                  <a:sysClr val="windowText" lastClr="000000"/>
                </a:solidFill>
              </a:endParaRPr>
            </a:p>
          </p:txBody>
        </p:sp>
      </p:grpSp>
      <p:sp>
        <p:nvSpPr>
          <p:cNvPr id="97" name="object 97"/>
          <p:cNvSpPr txBox="1"/>
          <p:nvPr/>
        </p:nvSpPr>
        <p:spPr>
          <a:xfrm>
            <a:off x="10244236" y="4595091"/>
            <a:ext cx="137775" cy="82408"/>
          </a:xfrm>
          <a:prstGeom prst="rect">
            <a:avLst/>
          </a:prstGeom>
        </p:spPr>
        <p:txBody>
          <a:bodyPr vert="horz" wrap="square" lIns="0" tIns="7697" rIns="0" bIns="0" rtlCol="0">
            <a:spAutoFit/>
          </a:bodyPr>
          <a:lstStyle/>
          <a:p>
            <a:pPr marL="7697" defTabSz="554218">
              <a:spcBef>
                <a:spcPts val="61"/>
              </a:spcBef>
            </a:pPr>
            <a:r>
              <a:rPr sz="485" b="1" kern="0" spc="-18" dirty="0">
                <a:solidFill>
                  <a:srgbClr val="404042"/>
                </a:solidFill>
                <a:latin typeface="Arial"/>
                <a:cs typeface="Arial"/>
              </a:rPr>
              <a:t>Yuin</a:t>
            </a:r>
            <a:endParaRPr sz="485" kern="0">
              <a:solidFill>
                <a:sysClr val="windowText" lastClr="000000"/>
              </a:solidFill>
              <a:latin typeface="Arial"/>
              <a:cs typeface="Arial"/>
            </a:endParaRPr>
          </a:p>
        </p:txBody>
      </p:sp>
      <p:sp>
        <p:nvSpPr>
          <p:cNvPr id="98" name="object 98"/>
          <p:cNvSpPr txBox="1"/>
          <p:nvPr/>
        </p:nvSpPr>
        <p:spPr>
          <a:xfrm>
            <a:off x="10269243" y="4952846"/>
            <a:ext cx="237067" cy="45026"/>
          </a:xfrm>
          <a:prstGeom prst="rect">
            <a:avLst/>
          </a:prstGeom>
        </p:spPr>
        <p:txBody>
          <a:bodyPr vert="horz" wrap="square" lIns="0" tIns="7697" rIns="0" bIns="0" rtlCol="0">
            <a:spAutoFit/>
          </a:bodyPr>
          <a:lstStyle/>
          <a:p>
            <a:pPr marL="7697" defTabSz="554218">
              <a:spcBef>
                <a:spcPts val="61"/>
              </a:spcBef>
            </a:pPr>
            <a:r>
              <a:rPr sz="242" b="1" kern="0" dirty="0">
                <a:solidFill>
                  <a:srgbClr val="3A3839"/>
                </a:solidFill>
                <a:latin typeface="Arial"/>
                <a:cs typeface="Arial"/>
              </a:rPr>
              <a:t>Andrina</a:t>
            </a:r>
            <a:r>
              <a:rPr sz="242" b="1" kern="0" spc="24" dirty="0">
                <a:solidFill>
                  <a:srgbClr val="3A3839"/>
                </a:solidFill>
                <a:latin typeface="Arial"/>
                <a:cs typeface="Arial"/>
              </a:rPr>
              <a:t> </a:t>
            </a:r>
            <a:r>
              <a:rPr sz="242" b="1" kern="0" spc="-6" dirty="0">
                <a:solidFill>
                  <a:srgbClr val="3A3839"/>
                </a:solidFill>
                <a:latin typeface="Arial"/>
                <a:cs typeface="Arial"/>
              </a:rPr>
              <a:t>Smith</a:t>
            </a:r>
            <a:endParaRPr sz="242" kern="0">
              <a:solidFill>
                <a:sysClr val="windowText" lastClr="000000"/>
              </a:solidFill>
              <a:latin typeface="Arial"/>
              <a:cs typeface="Arial"/>
            </a:endParaRPr>
          </a:p>
        </p:txBody>
      </p:sp>
      <p:sp>
        <p:nvSpPr>
          <p:cNvPr id="99" name="object 99"/>
          <p:cNvSpPr txBox="1"/>
          <p:nvPr/>
        </p:nvSpPr>
        <p:spPr>
          <a:xfrm>
            <a:off x="10343326" y="4991639"/>
            <a:ext cx="96597" cy="45026"/>
          </a:xfrm>
          <a:prstGeom prst="rect">
            <a:avLst/>
          </a:prstGeom>
        </p:spPr>
        <p:txBody>
          <a:bodyPr vert="horz" wrap="square" lIns="0" tIns="7697" rIns="0" bIns="0" rtlCol="0">
            <a:spAutoFit/>
          </a:bodyPr>
          <a:lstStyle/>
          <a:p>
            <a:pPr marL="7697" defTabSz="554218">
              <a:spcBef>
                <a:spcPts val="61"/>
              </a:spcBef>
            </a:pPr>
            <a:r>
              <a:rPr sz="242" kern="0" spc="-18" dirty="0">
                <a:solidFill>
                  <a:srgbClr val="3A3839"/>
                </a:solidFill>
                <a:latin typeface="Arial"/>
                <a:cs typeface="Arial"/>
              </a:rPr>
              <a:t>Project</a:t>
            </a:r>
            <a:endParaRPr sz="242" kern="0">
              <a:solidFill>
                <a:sysClr val="windowText" lastClr="000000"/>
              </a:solidFill>
              <a:latin typeface="Arial"/>
              <a:cs typeface="Arial"/>
            </a:endParaRPr>
          </a:p>
        </p:txBody>
      </p:sp>
      <p:sp>
        <p:nvSpPr>
          <p:cNvPr id="100" name="object 100"/>
          <p:cNvSpPr txBox="1"/>
          <p:nvPr/>
        </p:nvSpPr>
        <p:spPr>
          <a:xfrm>
            <a:off x="10309729" y="5015653"/>
            <a:ext cx="162406" cy="45026"/>
          </a:xfrm>
          <a:prstGeom prst="rect">
            <a:avLst/>
          </a:prstGeom>
        </p:spPr>
        <p:txBody>
          <a:bodyPr vert="horz" wrap="square" lIns="0" tIns="7697" rIns="0" bIns="0" rtlCol="0">
            <a:spAutoFit/>
          </a:bodyPr>
          <a:lstStyle/>
          <a:p>
            <a:pPr marL="7697" defTabSz="554218">
              <a:spcBef>
                <a:spcPts val="61"/>
              </a:spcBef>
            </a:pPr>
            <a:r>
              <a:rPr sz="242" kern="0" spc="-21" dirty="0">
                <a:solidFill>
                  <a:srgbClr val="3A3839"/>
                </a:solidFill>
                <a:latin typeface="Arial"/>
                <a:cs typeface="Arial"/>
              </a:rPr>
              <a:t>administrator</a:t>
            </a:r>
            <a:endParaRPr sz="242" kern="0">
              <a:solidFill>
                <a:sysClr val="windowText" lastClr="000000"/>
              </a:solidFill>
              <a:latin typeface="Arial"/>
              <a:cs typeface="Arial"/>
            </a:endParaRPr>
          </a:p>
        </p:txBody>
      </p:sp>
      <p:grpSp>
        <p:nvGrpSpPr>
          <p:cNvPr id="101" name="object 101"/>
          <p:cNvGrpSpPr/>
          <p:nvPr/>
        </p:nvGrpSpPr>
        <p:grpSpPr>
          <a:xfrm>
            <a:off x="10251856" y="4689694"/>
            <a:ext cx="271318" cy="267085"/>
            <a:chOff x="16909211" y="7737996"/>
            <a:chExt cx="447675" cy="440690"/>
          </a:xfrm>
        </p:grpSpPr>
        <p:sp>
          <p:nvSpPr>
            <p:cNvPr id="102" name="object 102"/>
            <p:cNvSpPr/>
            <p:nvPr/>
          </p:nvSpPr>
          <p:spPr>
            <a:xfrm>
              <a:off x="16945825" y="7798764"/>
              <a:ext cx="376555" cy="376555"/>
            </a:xfrm>
            <a:custGeom>
              <a:avLst/>
              <a:gdLst/>
              <a:ahLst/>
              <a:cxnLst/>
              <a:rect l="l" t="t" r="r" b="b"/>
              <a:pathLst>
                <a:path w="376555" h="376554">
                  <a:moveTo>
                    <a:pt x="318617" y="0"/>
                  </a:moveTo>
                  <a:lnTo>
                    <a:pt x="290703" y="529"/>
                  </a:lnTo>
                  <a:lnTo>
                    <a:pt x="267779" y="1350"/>
                  </a:lnTo>
                  <a:lnTo>
                    <a:pt x="246748" y="2915"/>
                  </a:lnTo>
                  <a:lnTo>
                    <a:pt x="198208" y="9804"/>
                  </a:lnTo>
                  <a:lnTo>
                    <a:pt x="177177" y="11370"/>
                  </a:lnTo>
                  <a:lnTo>
                    <a:pt x="66116" y="11370"/>
                  </a:lnTo>
                  <a:lnTo>
                    <a:pt x="51498" y="9859"/>
                  </a:lnTo>
                  <a:lnTo>
                    <a:pt x="33553" y="7341"/>
                  </a:lnTo>
                  <a:lnTo>
                    <a:pt x="16459" y="6838"/>
                  </a:lnTo>
                  <a:lnTo>
                    <a:pt x="4368" y="11370"/>
                  </a:lnTo>
                  <a:lnTo>
                    <a:pt x="1511" y="14197"/>
                  </a:lnTo>
                  <a:lnTo>
                    <a:pt x="0" y="28992"/>
                  </a:lnTo>
                  <a:lnTo>
                    <a:pt x="546" y="57941"/>
                  </a:lnTo>
                  <a:lnTo>
                    <a:pt x="6146" y="184698"/>
                  </a:lnTo>
                  <a:lnTo>
                    <a:pt x="6959" y="208920"/>
                  </a:lnTo>
                  <a:lnTo>
                    <a:pt x="7302" y="229134"/>
                  </a:lnTo>
                  <a:lnTo>
                    <a:pt x="6959" y="269859"/>
                  </a:lnTo>
                  <a:lnTo>
                    <a:pt x="6096" y="292237"/>
                  </a:lnTo>
                  <a:lnTo>
                    <a:pt x="4368" y="310671"/>
                  </a:lnTo>
                  <a:lnTo>
                    <a:pt x="2755" y="321797"/>
                  </a:lnTo>
                  <a:lnTo>
                    <a:pt x="2057" y="333394"/>
                  </a:lnTo>
                  <a:lnTo>
                    <a:pt x="34086" y="367584"/>
                  </a:lnTo>
                  <a:lnTo>
                    <a:pt x="85839" y="375869"/>
                  </a:lnTo>
                  <a:lnTo>
                    <a:pt x="118160" y="376182"/>
                  </a:lnTo>
                  <a:lnTo>
                    <a:pt x="175831" y="375936"/>
                  </a:lnTo>
                  <a:lnTo>
                    <a:pt x="200393" y="375627"/>
                  </a:lnTo>
                  <a:lnTo>
                    <a:pt x="256222" y="374275"/>
                  </a:lnTo>
                  <a:lnTo>
                    <a:pt x="280771" y="373968"/>
                  </a:lnTo>
                  <a:lnTo>
                    <a:pt x="305231" y="374465"/>
                  </a:lnTo>
                  <a:lnTo>
                    <a:pt x="336715" y="373865"/>
                  </a:lnTo>
                  <a:lnTo>
                    <a:pt x="364058" y="369028"/>
                  </a:lnTo>
                  <a:lnTo>
                    <a:pt x="376135" y="356816"/>
                  </a:lnTo>
                  <a:lnTo>
                    <a:pt x="375945" y="342381"/>
                  </a:lnTo>
                  <a:lnTo>
                    <a:pt x="373329" y="314253"/>
                  </a:lnTo>
                  <a:lnTo>
                    <a:pt x="372668" y="300419"/>
                  </a:lnTo>
                  <a:lnTo>
                    <a:pt x="371932" y="181030"/>
                  </a:lnTo>
                  <a:lnTo>
                    <a:pt x="371322" y="157152"/>
                  </a:lnTo>
                  <a:lnTo>
                    <a:pt x="368630" y="99278"/>
                  </a:lnTo>
                  <a:lnTo>
                    <a:pt x="368020" y="75399"/>
                  </a:lnTo>
                  <a:lnTo>
                    <a:pt x="370408" y="41626"/>
                  </a:lnTo>
                  <a:lnTo>
                    <a:pt x="369608" y="23954"/>
                  </a:lnTo>
                  <a:lnTo>
                    <a:pt x="364096" y="11402"/>
                  </a:lnTo>
                  <a:lnTo>
                    <a:pt x="345198" y="2658"/>
                  </a:lnTo>
                  <a:lnTo>
                    <a:pt x="318617" y="0"/>
                  </a:lnTo>
                  <a:close/>
                </a:path>
              </a:pathLst>
            </a:custGeom>
            <a:solidFill>
              <a:srgbClr val="E3C820"/>
            </a:solidFill>
          </p:spPr>
          <p:txBody>
            <a:bodyPr wrap="square" lIns="0" tIns="0" rIns="0" bIns="0" rtlCol="0"/>
            <a:lstStyle/>
            <a:p>
              <a:pPr defTabSz="554218"/>
              <a:endParaRPr sz="1091" kern="0">
                <a:solidFill>
                  <a:sysClr val="windowText" lastClr="000000"/>
                </a:solidFill>
              </a:endParaRPr>
            </a:p>
          </p:txBody>
        </p:sp>
        <p:sp>
          <p:nvSpPr>
            <p:cNvPr id="103" name="object 103"/>
            <p:cNvSpPr/>
            <p:nvPr/>
          </p:nvSpPr>
          <p:spPr>
            <a:xfrm>
              <a:off x="16945825" y="7798764"/>
              <a:ext cx="376555" cy="376555"/>
            </a:xfrm>
            <a:custGeom>
              <a:avLst/>
              <a:gdLst/>
              <a:ahLst/>
              <a:cxnLst/>
              <a:rect l="l" t="t" r="r" b="b"/>
              <a:pathLst>
                <a:path w="376555" h="376554">
                  <a:moveTo>
                    <a:pt x="4376" y="11371"/>
                  </a:moveTo>
                  <a:lnTo>
                    <a:pt x="1507" y="14198"/>
                  </a:lnTo>
                  <a:lnTo>
                    <a:pt x="0" y="28993"/>
                  </a:lnTo>
                  <a:lnTo>
                    <a:pt x="0" y="32993"/>
                  </a:lnTo>
                  <a:lnTo>
                    <a:pt x="543" y="57942"/>
                  </a:lnTo>
                  <a:lnTo>
                    <a:pt x="1815" y="87272"/>
                  </a:lnTo>
                  <a:lnTo>
                    <a:pt x="3273" y="116338"/>
                  </a:lnTo>
                  <a:lnTo>
                    <a:pt x="4376" y="140498"/>
                  </a:lnTo>
                  <a:lnTo>
                    <a:pt x="5179" y="160535"/>
                  </a:lnTo>
                  <a:lnTo>
                    <a:pt x="6149" y="184698"/>
                  </a:lnTo>
                  <a:lnTo>
                    <a:pt x="6965" y="208920"/>
                  </a:lnTo>
                  <a:lnTo>
                    <a:pt x="7308" y="229134"/>
                  </a:lnTo>
                  <a:lnTo>
                    <a:pt x="7270" y="247503"/>
                  </a:lnTo>
                  <a:lnTo>
                    <a:pt x="6961" y="269859"/>
                  </a:lnTo>
                  <a:lnTo>
                    <a:pt x="6093" y="292237"/>
                  </a:lnTo>
                  <a:lnTo>
                    <a:pt x="4376" y="310671"/>
                  </a:lnTo>
                  <a:lnTo>
                    <a:pt x="2753" y="321797"/>
                  </a:lnTo>
                  <a:lnTo>
                    <a:pt x="2056" y="333394"/>
                  </a:lnTo>
                  <a:lnTo>
                    <a:pt x="34087" y="367586"/>
                  </a:lnTo>
                  <a:lnTo>
                    <a:pt x="85837" y="375870"/>
                  </a:lnTo>
                  <a:lnTo>
                    <a:pt x="118161" y="376184"/>
                  </a:lnTo>
                  <a:lnTo>
                    <a:pt x="150504" y="376068"/>
                  </a:lnTo>
                  <a:lnTo>
                    <a:pt x="175837" y="375937"/>
                  </a:lnTo>
                  <a:lnTo>
                    <a:pt x="200396" y="375629"/>
                  </a:lnTo>
                  <a:lnTo>
                    <a:pt x="228311" y="374952"/>
                  </a:lnTo>
                  <a:lnTo>
                    <a:pt x="256224" y="374276"/>
                  </a:lnTo>
                  <a:lnTo>
                    <a:pt x="280776" y="373968"/>
                  </a:lnTo>
                  <a:lnTo>
                    <a:pt x="305234" y="374466"/>
                  </a:lnTo>
                  <a:lnTo>
                    <a:pt x="336713" y="373866"/>
                  </a:lnTo>
                  <a:lnTo>
                    <a:pt x="364064" y="369030"/>
                  </a:lnTo>
                  <a:lnTo>
                    <a:pt x="376135" y="356816"/>
                  </a:lnTo>
                  <a:lnTo>
                    <a:pt x="375942" y="342382"/>
                  </a:lnTo>
                  <a:lnTo>
                    <a:pt x="374712" y="328217"/>
                  </a:lnTo>
                  <a:lnTo>
                    <a:pt x="373327" y="314253"/>
                  </a:lnTo>
                  <a:lnTo>
                    <a:pt x="372669" y="300420"/>
                  </a:lnTo>
                  <a:lnTo>
                    <a:pt x="372554" y="273363"/>
                  </a:lnTo>
                  <a:lnTo>
                    <a:pt x="372302" y="240725"/>
                  </a:lnTo>
                  <a:lnTo>
                    <a:pt x="372050" y="208087"/>
                  </a:lnTo>
                  <a:lnTo>
                    <a:pt x="371936" y="181031"/>
                  </a:lnTo>
                  <a:lnTo>
                    <a:pt x="371324" y="157152"/>
                  </a:lnTo>
                  <a:lnTo>
                    <a:pt x="369978" y="128215"/>
                  </a:lnTo>
                  <a:lnTo>
                    <a:pt x="368632" y="99279"/>
                  </a:lnTo>
                  <a:lnTo>
                    <a:pt x="368020" y="75400"/>
                  </a:lnTo>
                  <a:lnTo>
                    <a:pt x="369041" y="60185"/>
                  </a:lnTo>
                  <a:lnTo>
                    <a:pt x="370416" y="41627"/>
                  </a:lnTo>
                  <a:lnTo>
                    <a:pt x="369614" y="23955"/>
                  </a:lnTo>
                  <a:lnTo>
                    <a:pt x="364104" y="11402"/>
                  </a:lnTo>
                  <a:lnTo>
                    <a:pt x="345200" y="2658"/>
                  </a:lnTo>
                  <a:lnTo>
                    <a:pt x="318625" y="0"/>
                  </a:lnTo>
                  <a:lnTo>
                    <a:pt x="290708" y="530"/>
                  </a:lnTo>
                  <a:lnTo>
                    <a:pt x="267782" y="1350"/>
                  </a:lnTo>
                  <a:lnTo>
                    <a:pt x="246751" y="2916"/>
                  </a:lnTo>
                  <a:lnTo>
                    <a:pt x="222480" y="6361"/>
                  </a:lnTo>
                  <a:lnTo>
                    <a:pt x="198208" y="9805"/>
                  </a:lnTo>
                  <a:lnTo>
                    <a:pt x="177177" y="11371"/>
                  </a:lnTo>
                  <a:lnTo>
                    <a:pt x="66123" y="11371"/>
                  </a:lnTo>
                  <a:lnTo>
                    <a:pt x="51498" y="9860"/>
                  </a:lnTo>
                  <a:lnTo>
                    <a:pt x="33553" y="7342"/>
                  </a:lnTo>
                  <a:lnTo>
                    <a:pt x="16457" y="6839"/>
                  </a:lnTo>
                  <a:lnTo>
                    <a:pt x="4376" y="11371"/>
                  </a:lnTo>
                </a:path>
              </a:pathLst>
            </a:custGeom>
            <a:ln w="6303">
              <a:solidFill>
                <a:srgbClr val="3A3839"/>
              </a:solidFill>
            </a:ln>
          </p:spPr>
          <p:txBody>
            <a:bodyPr wrap="square" lIns="0" tIns="0" rIns="0" bIns="0" rtlCol="0"/>
            <a:lstStyle/>
            <a:p>
              <a:pPr defTabSz="554218"/>
              <a:endParaRPr sz="1091" kern="0">
                <a:solidFill>
                  <a:sysClr val="windowText" lastClr="000000"/>
                </a:solidFill>
              </a:endParaRPr>
            </a:p>
          </p:txBody>
        </p:sp>
        <p:sp>
          <p:nvSpPr>
            <p:cNvPr id="104" name="object 104"/>
            <p:cNvSpPr/>
            <p:nvPr/>
          </p:nvSpPr>
          <p:spPr>
            <a:xfrm>
              <a:off x="16909211" y="7737996"/>
              <a:ext cx="447675" cy="29845"/>
            </a:xfrm>
            <a:custGeom>
              <a:avLst/>
              <a:gdLst/>
              <a:ahLst/>
              <a:cxnLst/>
              <a:rect l="l" t="t" r="r" b="b"/>
              <a:pathLst>
                <a:path w="447675" h="29845">
                  <a:moveTo>
                    <a:pt x="447205" y="0"/>
                  </a:moveTo>
                  <a:lnTo>
                    <a:pt x="419290" y="1217"/>
                  </a:lnTo>
                  <a:lnTo>
                    <a:pt x="390728" y="4813"/>
                  </a:lnTo>
                  <a:lnTo>
                    <a:pt x="333667" y="12574"/>
                  </a:lnTo>
                  <a:lnTo>
                    <a:pt x="305193" y="16777"/>
                  </a:lnTo>
                  <a:lnTo>
                    <a:pt x="286499" y="19096"/>
                  </a:lnTo>
                  <a:lnTo>
                    <a:pt x="267817" y="20544"/>
                  </a:lnTo>
                  <a:lnTo>
                    <a:pt x="249097" y="20935"/>
                  </a:lnTo>
                  <a:lnTo>
                    <a:pt x="154952" y="16431"/>
                  </a:lnTo>
                  <a:lnTo>
                    <a:pt x="60756" y="10999"/>
                  </a:lnTo>
                  <a:lnTo>
                    <a:pt x="41846" y="10331"/>
                  </a:lnTo>
                  <a:lnTo>
                    <a:pt x="22910" y="10124"/>
                  </a:lnTo>
                  <a:lnTo>
                    <a:pt x="3936" y="10473"/>
                  </a:lnTo>
                  <a:lnTo>
                    <a:pt x="1638" y="10673"/>
                  </a:lnTo>
                  <a:lnTo>
                    <a:pt x="0" y="13185"/>
                  </a:lnTo>
                  <a:lnTo>
                    <a:pt x="266" y="19028"/>
                  </a:lnTo>
                  <a:lnTo>
                    <a:pt x="2133" y="21248"/>
                  </a:lnTo>
                  <a:lnTo>
                    <a:pt x="41821" y="19381"/>
                  </a:lnTo>
                  <a:lnTo>
                    <a:pt x="79425" y="19935"/>
                  </a:lnTo>
                  <a:lnTo>
                    <a:pt x="154787" y="23614"/>
                  </a:lnTo>
                  <a:lnTo>
                    <a:pt x="248996" y="29143"/>
                  </a:lnTo>
                  <a:lnTo>
                    <a:pt x="267982" y="29297"/>
                  </a:lnTo>
                  <a:lnTo>
                    <a:pt x="286956" y="28497"/>
                  </a:lnTo>
                  <a:lnTo>
                    <a:pt x="305841" y="26734"/>
                  </a:lnTo>
                  <a:lnTo>
                    <a:pt x="390753" y="17617"/>
                  </a:lnTo>
                  <a:lnTo>
                    <a:pt x="419049" y="14997"/>
                  </a:lnTo>
                  <a:lnTo>
                    <a:pt x="433044" y="11320"/>
                  </a:lnTo>
                  <a:lnTo>
                    <a:pt x="447116" y="4845"/>
                  </a:lnTo>
                  <a:lnTo>
                    <a:pt x="447205" y="0"/>
                  </a:lnTo>
                  <a:close/>
                </a:path>
              </a:pathLst>
            </a:custGeom>
            <a:solidFill>
              <a:srgbClr val="ED1B2E"/>
            </a:solidFill>
          </p:spPr>
          <p:txBody>
            <a:bodyPr wrap="square" lIns="0" tIns="0" rIns="0" bIns="0" rtlCol="0"/>
            <a:lstStyle/>
            <a:p>
              <a:pPr defTabSz="554218"/>
              <a:endParaRPr sz="1091" kern="0">
                <a:solidFill>
                  <a:sysClr val="windowText" lastClr="000000"/>
                </a:solidFill>
              </a:endParaRPr>
            </a:p>
          </p:txBody>
        </p:sp>
      </p:grpSp>
      <p:sp>
        <p:nvSpPr>
          <p:cNvPr id="105" name="object 105"/>
          <p:cNvSpPr txBox="1"/>
          <p:nvPr/>
        </p:nvSpPr>
        <p:spPr>
          <a:xfrm>
            <a:off x="8690156" y="5880792"/>
            <a:ext cx="222058" cy="82408"/>
          </a:xfrm>
          <a:prstGeom prst="rect">
            <a:avLst/>
          </a:prstGeom>
        </p:spPr>
        <p:txBody>
          <a:bodyPr vert="horz" wrap="square" lIns="0" tIns="7697" rIns="0" bIns="0" rtlCol="0">
            <a:spAutoFit/>
          </a:bodyPr>
          <a:lstStyle/>
          <a:p>
            <a:pPr marL="7697" defTabSz="554218">
              <a:spcBef>
                <a:spcPts val="61"/>
              </a:spcBef>
            </a:pPr>
            <a:r>
              <a:rPr sz="485" b="1" kern="0" spc="-6" dirty="0">
                <a:solidFill>
                  <a:srgbClr val="404042"/>
                </a:solidFill>
                <a:latin typeface="Arial"/>
                <a:cs typeface="Arial"/>
              </a:rPr>
              <a:t>Palawa</a:t>
            </a:r>
            <a:endParaRPr sz="485" kern="0">
              <a:solidFill>
                <a:sysClr val="windowText" lastClr="000000"/>
              </a:solidFill>
              <a:latin typeface="Arial"/>
              <a:cs typeface="Arial"/>
            </a:endParaRPr>
          </a:p>
        </p:txBody>
      </p:sp>
      <p:grpSp>
        <p:nvGrpSpPr>
          <p:cNvPr id="106" name="object 106"/>
          <p:cNvGrpSpPr/>
          <p:nvPr/>
        </p:nvGrpSpPr>
        <p:grpSpPr>
          <a:xfrm>
            <a:off x="8697776" y="5975662"/>
            <a:ext cx="271318" cy="267085"/>
            <a:chOff x="14344980" y="9859843"/>
            <a:chExt cx="447675" cy="440690"/>
          </a:xfrm>
        </p:grpSpPr>
        <p:sp>
          <p:nvSpPr>
            <p:cNvPr id="107" name="object 107"/>
            <p:cNvSpPr/>
            <p:nvPr/>
          </p:nvSpPr>
          <p:spPr>
            <a:xfrm>
              <a:off x="14381594" y="9920612"/>
              <a:ext cx="376555" cy="376555"/>
            </a:xfrm>
            <a:custGeom>
              <a:avLst/>
              <a:gdLst/>
              <a:ahLst/>
              <a:cxnLst/>
              <a:rect l="l" t="t" r="r" b="b"/>
              <a:pathLst>
                <a:path w="376555" h="376554">
                  <a:moveTo>
                    <a:pt x="318617" y="0"/>
                  </a:moveTo>
                  <a:lnTo>
                    <a:pt x="290702" y="529"/>
                  </a:lnTo>
                  <a:lnTo>
                    <a:pt x="267779" y="1350"/>
                  </a:lnTo>
                  <a:lnTo>
                    <a:pt x="246748" y="2915"/>
                  </a:lnTo>
                  <a:lnTo>
                    <a:pt x="198196" y="9804"/>
                  </a:lnTo>
                  <a:lnTo>
                    <a:pt x="177177" y="11370"/>
                  </a:lnTo>
                  <a:lnTo>
                    <a:pt x="66116" y="11370"/>
                  </a:lnTo>
                  <a:lnTo>
                    <a:pt x="51498" y="9860"/>
                  </a:lnTo>
                  <a:lnTo>
                    <a:pt x="33553" y="7341"/>
                  </a:lnTo>
                  <a:lnTo>
                    <a:pt x="16446" y="6838"/>
                  </a:lnTo>
                  <a:lnTo>
                    <a:pt x="4368" y="11370"/>
                  </a:lnTo>
                  <a:lnTo>
                    <a:pt x="1498" y="14197"/>
                  </a:lnTo>
                  <a:lnTo>
                    <a:pt x="0" y="28992"/>
                  </a:lnTo>
                  <a:lnTo>
                    <a:pt x="533" y="57942"/>
                  </a:lnTo>
                  <a:lnTo>
                    <a:pt x="6146" y="184698"/>
                  </a:lnTo>
                  <a:lnTo>
                    <a:pt x="6959" y="208920"/>
                  </a:lnTo>
                  <a:lnTo>
                    <a:pt x="7302" y="229134"/>
                  </a:lnTo>
                  <a:lnTo>
                    <a:pt x="6959" y="269859"/>
                  </a:lnTo>
                  <a:lnTo>
                    <a:pt x="6083" y="292237"/>
                  </a:lnTo>
                  <a:lnTo>
                    <a:pt x="4368" y="310671"/>
                  </a:lnTo>
                  <a:lnTo>
                    <a:pt x="2743" y="321797"/>
                  </a:lnTo>
                  <a:lnTo>
                    <a:pt x="2044" y="333394"/>
                  </a:lnTo>
                  <a:lnTo>
                    <a:pt x="34086" y="367585"/>
                  </a:lnTo>
                  <a:lnTo>
                    <a:pt x="85826" y="375869"/>
                  </a:lnTo>
                  <a:lnTo>
                    <a:pt x="118160" y="376183"/>
                  </a:lnTo>
                  <a:lnTo>
                    <a:pt x="175831" y="375936"/>
                  </a:lnTo>
                  <a:lnTo>
                    <a:pt x="200393" y="375628"/>
                  </a:lnTo>
                  <a:lnTo>
                    <a:pt x="256222" y="374275"/>
                  </a:lnTo>
                  <a:lnTo>
                    <a:pt x="280771" y="373967"/>
                  </a:lnTo>
                  <a:lnTo>
                    <a:pt x="305231" y="374465"/>
                  </a:lnTo>
                  <a:lnTo>
                    <a:pt x="336702" y="373865"/>
                  </a:lnTo>
                  <a:lnTo>
                    <a:pt x="364058" y="369029"/>
                  </a:lnTo>
                  <a:lnTo>
                    <a:pt x="376123" y="356816"/>
                  </a:lnTo>
                  <a:lnTo>
                    <a:pt x="375932" y="342382"/>
                  </a:lnTo>
                  <a:lnTo>
                    <a:pt x="373316" y="314253"/>
                  </a:lnTo>
                  <a:lnTo>
                    <a:pt x="372668" y="300420"/>
                  </a:lnTo>
                  <a:lnTo>
                    <a:pt x="371932" y="181031"/>
                  </a:lnTo>
                  <a:lnTo>
                    <a:pt x="371322" y="157152"/>
                  </a:lnTo>
                  <a:lnTo>
                    <a:pt x="368630" y="99279"/>
                  </a:lnTo>
                  <a:lnTo>
                    <a:pt x="368020" y="75399"/>
                  </a:lnTo>
                  <a:lnTo>
                    <a:pt x="370408" y="41626"/>
                  </a:lnTo>
                  <a:lnTo>
                    <a:pt x="369608" y="23954"/>
                  </a:lnTo>
                  <a:lnTo>
                    <a:pt x="364096" y="11402"/>
                  </a:lnTo>
                  <a:lnTo>
                    <a:pt x="345198" y="2658"/>
                  </a:lnTo>
                  <a:lnTo>
                    <a:pt x="318617" y="0"/>
                  </a:lnTo>
                  <a:close/>
                </a:path>
              </a:pathLst>
            </a:custGeom>
            <a:solidFill>
              <a:srgbClr val="E3C820"/>
            </a:solidFill>
          </p:spPr>
          <p:txBody>
            <a:bodyPr wrap="square" lIns="0" tIns="0" rIns="0" bIns="0" rtlCol="0"/>
            <a:lstStyle/>
            <a:p>
              <a:pPr defTabSz="554218"/>
              <a:endParaRPr sz="1091" kern="0">
                <a:solidFill>
                  <a:sysClr val="windowText" lastClr="000000"/>
                </a:solidFill>
              </a:endParaRPr>
            </a:p>
          </p:txBody>
        </p:sp>
        <p:sp>
          <p:nvSpPr>
            <p:cNvPr id="108" name="object 108"/>
            <p:cNvSpPr/>
            <p:nvPr/>
          </p:nvSpPr>
          <p:spPr>
            <a:xfrm>
              <a:off x="14381594" y="9920612"/>
              <a:ext cx="376555" cy="376555"/>
            </a:xfrm>
            <a:custGeom>
              <a:avLst/>
              <a:gdLst/>
              <a:ahLst/>
              <a:cxnLst/>
              <a:rect l="l" t="t" r="r" b="b"/>
              <a:pathLst>
                <a:path w="376555" h="376554">
                  <a:moveTo>
                    <a:pt x="4376" y="11371"/>
                  </a:moveTo>
                  <a:lnTo>
                    <a:pt x="1507" y="14198"/>
                  </a:lnTo>
                  <a:lnTo>
                    <a:pt x="0" y="28993"/>
                  </a:lnTo>
                  <a:lnTo>
                    <a:pt x="0" y="32993"/>
                  </a:lnTo>
                  <a:lnTo>
                    <a:pt x="543" y="57942"/>
                  </a:lnTo>
                  <a:lnTo>
                    <a:pt x="1815" y="87272"/>
                  </a:lnTo>
                  <a:lnTo>
                    <a:pt x="3273" y="116338"/>
                  </a:lnTo>
                  <a:lnTo>
                    <a:pt x="4376" y="140498"/>
                  </a:lnTo>
                  <a:lnTo>
                    <a:pt x="5179" y="160535"/>
                  </a:lnTo>
                  <a:lnTo>
                    <a:pt x="6149" y="184698"/>
                  </a:lnTo>
                  <a:lnTo>
                    <a:pt x="6965" y="208920"/>
                  </a:lnTo>
                  <a:lnTo>
                    <a:pt x="7308" y="229134"/>
                  </a:lnTo>
                  <a:lnTo>
                    <a:pt x="7270" y="247503"/>
                  </a:lnTo>
                  <a:lnTo>
                    <a:pt x="6961" y="269859"/>
                  </a:lnTo>
                  <a:lnTo>
                    <a:pt x="6093" y="292237"/>
                  </a:lnTo>
                  <a:lnTo>
                    <a:pt x="4376" y="310671"/>
                  </a:lnTo>
                  <a:lnTo>
                    <a:pt x="2749" y="321797"/>
                  </a:lnTo>
                  <a:lnTo>
                    <a:pt x="2052" y="333394"/>
                  </a:lnTo>
                  <a:lnTo>
                    <a:pt x="34087" y="367586"/>
                  </a:lnTo>
                  <a:lnTo>
                    <a:pt x="85837" y="375870"/>
                  </a:lnTo>
                  <a:lnTo>
                    <a:pt x="118161" y="376184"/>
                  </a:lnTo>
                  <a:lnTo>
                    <a:pt x="150504" y="376068"/>
                  </a:lnTo>
                  <a:lnTo>
                    <a:pt x="175837" y="375937"/>
                  </a:lnTo>
                  <a:lnTo>
                    <a:pt x="200396" y="375629"/>
                  </a:lnTo>
                  <a:lnTo>
                    <a:pt x="228311" y="374952"/>
                  </a:lnTo>
                  <a:lnTo>
                    <a:pt x="256224" y="374276"/>
                  </a:lnTo>
                  <a:lnTo>
                    <a:pt x="280776" y="373968"/>
                  </a:lnTo>
                  <a:lnTo>
                    <a:pt x="305234" y="374466"/>
                  </a:lnTo>
                  <a:lnTo>
                    <a:pt x="336713" y="373866"/>
                  </a:lnTo>
                  <a:lnTo>
                    <a:pt x="364064" y="369030"/>
                  </a:lnTo>
                  <a:lnTo>
                    <a:pt x="376135" y="356816"/>
                  </a:lnTo>
                  <a:lnTo>
                    <a:pt x="375942" y="342382"/>
                  </a:lnTo>
                  <a:lnTo>
                    <a:pt x="374712" y="328217"/>
                  </a:lnTo>
                  <a:lnTo>
                    <a:pt x="373327" y="314253"/>
                  </a:lnTo>
                  <a:lnTo>
                    <a:pt x="372669" y="300420"/>
                  </a:lnTo>
                  <a:lnTo>
                    <a:pt x="372554" y="273363"/>
                  </a:lnTo>
                  <a:lnTo>
                    <a:pt x="372302" y="240725"/>
                  </a:lnTo>
                  <a:lnTo>
                    <a:pt x="372050" y="208087"/>
                  </a:lnTo>
                  <a:lnTo>
                    <a:pt x="371936" y="181031"/>
                  </a:lnTo>
                  <a:lnTo>
                    <a:pt x="371324" y="157152"/>
                  </a:lnTo>
                  <a:lnTo>
                    <a:pt x="369978" y="128215"/>
                  </a:lnTo>
                  <a:lnTo>
                    <a:pt x="368632" y="99279"/>
                  </a:lnTo>
                  <a:lnTo>
                    <a:pt x="368020" y="75400"/>
                  </a:lnTo>
                  <a:lnTo>
                    <a:pt x="369041" y="60185"/>
                  </a:lnTo>
                  <a:lnTo>
                    <a:pt x="370416" y="41627"/>
                  </a:lnTo>
                  <a:lnTo>
                    <a:pt x="369614" y="23955"/>
                  </a:lnTo>
                  <a:lnTo>
                    <a:pt x="364104" y="11402"/>
                  </a:lnTo>
                  <a:lnTo>
                    <a:pt x="345200" y="2658"/>
                  </a:lnTo>
                  <a:lnTo>
                    <a:pt x="318625" y="0"/>
                  </a:lnTo>
                  <a:lnTo>
                    <a:pt x="290708" y="530"/>
                  </a:lnTo>
                  <a:lnTo>
                    <a:pt x="267782" y="1350"/>
                  </a:lnTo>
                  <a:lnTo>
                    <a:pt x="246751" y="2916"/>
                  </a:lnTo>
                  <a:lnTo>
                    <a:pt x="222480" y="6361"/>
                  </a:lnTo>
                  <a:lnTo>
                    <a:pt x="198208" y="9805"/>
                  </a:lnTo>
                  <a:lnTo>
                    <a:pt x="177177" y="11371"/>
                  </a:lnTo>
                  <a:lnTo>
                    <a:pt x="66123" y="11371"/>
                  </a:lnTo>
                  <a:lnTo>
                    <a:pt x="51498" y="9860"/>
                  </a:lnTo>
                  <a:lnTo>
                    <a:pt x="33553" y="7342"/>
                  </a:lnTo>
                  <a:lnTo>
                    <a:pt x="16457" y="6839"/>
                  </a:lnTo>
                  <a:lnTo>
                    <a:pt x="4376" y="11371"/>
                  </a:lnTo>
                </a:path>
              </a:pathLst>
            </a:custGeom>
            <a:ln w="6303">
              <a:solidFill>
                <a:srgbClr val="3A3839"/>
              </a:solidFill>
            </a:ln>
          </p:spPr>
          <p:txBody>
            <a:bodyPr wrap="square" lIns="0" tIns="0" rIns="0" bIns="0" rtlCol="0"/>
            <a:lstStyle/>
            <a:p>
              <a:pPr defTabSz="554218"/>
              <a:endParaRPr sz="1091" kern="0">
                <a:solidFill>
                  <a:sysClr val="windowText" lastClr="000000"/>
                </a:solidFill>
              </a:endParaRPr>
            </a:p>
          </p:txBody>
        </p:sp>
        <p:sp>
          <p:nvSpPr>
            <p:cNvPr id="109" name="object 109"/>
            <p:cNvSpPr/>
            <p:nvPr/>
          </p:nvSpPr>
          <p:spPr>
            <a:xfrm>
              <a:off x="14344980" y="9859843"/>
              <a:ext cx="447675" cy="29845"/>
            </a:xfrm>
            <a:custGeom>
              <a:avLst/>
              <a:gdLst/>
              <a:ahLst/>
              <a:cxnLst/>
              <a:rect l="l" t="t" r="r" b="b"/>
              <a:pathLst>
                <a:path w="447675" h="29845">
                  <a:moveTo>
                    <a:pt x="447205" y="0"/>
                  </a:moveTo>
                  <a:lnTo>
                    <a:pt x="419277" y="1217"/>
                  </a:lnTo>
                  <a:lnTo>
                    <a:pt x="390715" y="4813"/>
                  </a:lnTo>
                  <a:lnTo>
                    <a:pt x="333667" y="12574"/>
                  </a:lnTo>
                  <a:lnTo>
                    <a:pt x="305193" y="16777"/>
                  </a:lnTo>
                  <a:lnTo>
                    <a:pt x="286499" y="19096"/>
                  </a:lnTo>
                  <a:lnTo>
                    <a:pt x="267817" y="20544"/>
                  </a:lnTo>
                  <a:lnTo>
                    <a:pt x="249097" y="20935"/>
                  </a:lnTo>
                  <a:lnTo>
                    <a:pt x="154940" y="16431"/>
                  </a:lnTo>
                  <a:lnTo>
                    <a:pt x="60744" y="10999"/>
                  </a:lnTo>
                  <a:lnTo>
                    <a:pt x="41833" y="10331"/>
                  </a:lnTo>
                  <a:lnTo>
                    <a:pt x="22910" y="10124"/>
                  </a:lnTo>
                  <a:lnTo>
                    <a:pt x="3936" y="10473"/>
                  </a:lnTo>
                  <a:lnTo>
                    <a:pt x="1638" y="10673"/>
                  </a:lnTo>
                  <a:lnTo>
                    <a:pt x="0" y="13185"/>
                  </a:lnTo>
                  <a:lnTo>
                    <a:pt x="266" y="19028"/>
                  </a:lnTo>
                  <a:lnTo>
                    <a:pt x="2133" y="21248"/>
                  </a:lnTo>
                  <a:lnTo>
                    <a:pt x="41808" y="19381"/>
                  </a:lnTo>
                  <a:lnTo>
                    <a:pt x="79425" y="19935"/>
                  </a:lnTo>
                  <a:lnTo>
                    <a:pt x="154787" y="23614"/>
                  </a:lnTo>
                  <a:lnTo>
                    <a:pt x="248996" y="29143"/>
                  </a:lnTo>
                  <a:lnTo>
                    <a:pt x="267969" y="29297"/>
                  </a:lnTo>
                  <a:lnTo>
                    <a:pt x="286956" y="28497"/>
                  </a:lnTo>
                  <a:lnTo>
                    <a:pt x="305841" y="26734"/>
                  </a:lnTo>
                  <a:lnTo>
                    <a:pt x="390753" y="17617"/>
                  </a:lnTo>
                  <a:lnTo>
                    <a:pt x="419049" y="14997"/>
                  </a:lnTo>
                  <a:lnTo>
                    <a:pt x="433044" y="11320"/>
                  </a:lnTo>
                  <a:lnTo>
                    <a:pt x="447103" y="4845"/>
                  </a:lnTo>
                  <a:lnTo>
                    <a:pt x="447205" y="0"/>
                  </a:lnTo>
                  <a:close/>
                </a:path>
              </a:pathLst>
            </a:custGeom>
            <a:solidFill>
              <a:srgbClr val="ED1B2E"/>
            </a:solidFill>
          </p:spPr>
          <p:txBody>
            <a:bodyPr wrap="square" lIns="0" tIns="0" rIns="0" bIns="0" rtlCol="0"/>
            <a:lstStyle/>
            <a:p>
              <a:pPr defTabSz="554218"/>
              <a:endParaRPr sz="1091" kern="0">
                <a:solidFill>
                  <a:sysClr val="windowText" lastClr="000000"/>
                </a:solidFill>
              </a:endParaRPr>
            </a:p>
          </p:txBody>
        </p:sp>
      </p:grpSp>
      <p:sp>
        <p:nvSpPr>
          <p:cNvPr id="110" name="object 110"/>
          <p:cNvSpPr txBox="1"/>
          <p:nvPr/>
        </p:nvSpPr>
        <p:spPr>
          <a:xfrm>
            <a:off x="10244389" y="5273040"/>
            <a:ext cx="312882" cy="82408"/>
          </a:xfrm>
          <a:prstGeom prst="rect">
            <a:avLst/>
          </a:prstGeom>
        </p:spPr>
        <p:txBody>
          <a:bodyPr vert="horz" wrap="square" lIns="0" tIns="7697" rIns="0" bIns="0" rtlCol="0">
            <a:spAutoFit/>
          </a:bodyPr>
          <a:lstStyle/>
          <a:p>
            <a:pPr marL="7697" defTabSz="554218">
              <a:spcBef>
                <a:spcPts val="61"/>
              </a:spcBef>
            </a:pPr>
            <a:r>
              <a:rPr sz="485" b="1" kern="0" spc="-24" dirty="0">
                <a:solidFill>
                  <a:srgbClr val="404042"/>
                </a:solidFill>
                <a:latin typeface="Arial"/>
                <a:cs typeface="Arial"/>
              </a:rPr>
              <a:t>Wurundjeri</a:t>
            </a:r>
            <a:endParaRPr sz="485" kern="0">
              <a:solidFill>
                <a:sysClr val="windowText" lastClr="000000"/>
              </a:solidFill>
              <a:latin typeface="Arial"/>
              <a:cs typeface="Arial"/>
            </a:endParaRPr>
          </a:p>
        </p:txBody>
      </p:sp>
      <p:sp>
        <p:nvSpPr>
          <p:cNvPr id="111" name="object 111"/>
          <p:cNvSpPr txBox="1"/>
          <p:nvPr/>
        </p:nvSpPr>
        <p:spPr>
          <a:xfrm>
            <a:off x="10288870" y="5630795"/>
            <a:ext cx="199352" cy="45026"/>
          </a:xfrm>
          <a:prstGeom prst="rect">
            <a:avLst/>
          </a:prstGeom>
        </p:spPr>
        <p:txBody>
          <a:bodyPr vert="horz" wrap="square" lIns="0" tIns="7697" rIns="0" bIns="0" rtlCol="0">
            <a:spAutoFit/>
          </a:bodyPr>
          <a:lstStyle/>
          <a:p>
            <a:pPr marL="7697" defTabSz="554218">
              <a:spcBef>
                <a:spcPts val="61"/>
              </a:spcBef>
            </a:pPr>
            <a:r>
              <a:rPr sz="242" b="1" kern="0" dirty="0">
                <a:solidFill>
                  <a:srgbClr val="3A3839"/>
                </a:solidFill>
                <a:latin typeface="Arial"/>
                <a:cs typeface="Arial"/>
              </a:rPr>
              <a:t>Daniel</a:t>
            </a:r>
            <a:r>
              <a:rPr sz="242" b="1" kern="0" spc="15" dirty="0">
                <a:solidFill>
                  <a:srgbClr val="3A3839"/>
                </a:solidFill>
                <a:latin typeface="Arial"/>
                <a:cs typeface="Arial"/>
              </a:rPr>
              <a:t> </a:t>
            </a:r>
            <a:r>
              <a:rPr sz="242" b="1" kern="0" spc="-12" dirty="0">
                <a:solidFill>
                  <a:srgbClr val="3A3839"/>
                </a:solidFill>
                <a:latin typeface="Arial"/>
                <a:cs typeface="Arial"/>
              </a:rPr>
              <a:t>Ross</a:t>
            </a:r>
            <a:endParaRPr sz="242" kern="0">
              <a:solidFill>
                <a:sysClr val="windowText" lastClr="000000"/>
              </a:solidFill>
              <a:latin typeface="Arial"/>
              <a:cs typeface="Arial"/>
            </a:endParaRPr>
          </a:p>
        </p:txBody>
      </p:sp>
      <p:sp>
        <p:nvSpPr>
          <p:cNvPr id="112" name="object 112"/>
          <p:cNvSpPr txBox="1"/>
          <p:nvPr/>
        </p:nvSpPr>
        <p:spPr>
          <a:xfrm>
            <a:off x="10276940" y="5669587"/>
            <a:ext cx="233603" cy="45026"/>
          </a:xfrm>
          <a:prstGeom prst="rect">
            <a:avLst/>
          </a:prstGeom>
        </p:spPr>
        <p:txBody>
          <a:bodyPr vert="horz" wrap="square" lIns="0" tIns="7697" rIns="0" bIns="0" rtlCol="0">
            <a:spAutoFit/>
          </a:bodyPr>
          <a:lstStyle/>
          <a:p>
            <a:pPr marL="7697" defTabSz="554218">
              <a:spcBef>
                <a:spcPts val="61"/>
              </a:spcBef>
            </a:pPr>
            <a:r>
              <a:rPr sz="242" kern="0" spc="-18" dirty="0">
                <a:solidFill>
                  <a:srgbClr val="3A3839"/>
                </a:solidFill>
                <a:latin typeface="Arial"/>
                <a:cs typeface="Arial"/>
              </a:rPr>
              <a:t>Electrician</a:t>
            </a:r>
            <a:r>
              <a:rPr sz="242" kern="0" spc="12" dirty="0">
                <a:solidFill>
                  <a:srgbClr val="3A3839"/>
                </a:solidFill>
                <a:latin typeface="Arial"/>
                <a:cs typeface="Arial"/>
              </a:rPr>
              <a:t> </a:t>
            </a:r>
            <a:r>
              <a:rPr sz="242" kern="0" dirty="0">
                <a:solidFill>
                  <a:srgbClr val="3A3839"/>
                </a:solidFill>
                <a:latin typeface="Arial"/>
                <a:cs typeface="Arial"/>
              </a:rPr>
              <a:t>/</a:t>
            </a:r>
            <a:r>
              <a:rPr sz="242" kern="0" spc="21" dirty="0">
                <a:solidFill>
                  <a:srgbClr val="3A3839"/>
                </a:solidFill>
                <a:latin typeface="Arial"/>
                <a:cs typeface="Arial"/>
              </a:rPr>
              <a:t> </a:t>
            </a:r>
            <a:r>
              <a:rPr sz="242" kern="0" spc="-15" dirty="0">
                <a:solidFill>
                  <a:srgbClr val="3A3839"/>
                </a:solidFill>
                <a:latin typeface="Arial"/>
                <a:cs typeface="Arial"/>
              </a:rPr>
              <a:t>Team</a:t>
            </a:r>
            <a:endParaRPr sz="242" kern="0">
              <a:solidFill>
                <a:sysClr val="windowText" lastClr="000000"/>
              </a:solidFill>
              <a:latin typeface="Arial"/>
              <a:cs typeface="Arial"/>
            </a:endParaRPr>
          </a:p>
        </p:txBody>
      </p:sp>
      <p:sp>
        <p:nvSpPr>
          <p:cNvPr id="113" name="object 113"/>
          <p:cNvSpPr txBox="1"/>
          <p:nvPr/>
        </p:nvSpPr>
        <p:spPr>
          <a:xfrm>
            <a:off x="10342865" y="5691755"/>
            <a:ext cx="96597" cy="45026"/>
          </a:xfrm>
          <a:prstGeom prst="rect">
            <a:avLst/>
          </a:prstGeom>
        </p:spPr>
        <p:txBody>
          <a:bodyPr vert="horz" wrap="square" lIns="0" tIns="7697" rIns="0" bIns="0" rtlCol="0">
            <a:spAutoFit/>
          </a:bodyPr>
          <a:lstStyle/>
          <a:p>
            <a:pPr marL="7697" defTabSz="554218">
              <a:spcBef>
                <a:spcPts val="61"/>
              </a:spcBef>
            </a:pPr>
            <a:r>
              <a:rPr sz="242" kern="0" spc="-21" dirty="0">
                <a:solidFill>
                  <a:srgbClr val="3A3839"/>
                </a:solidFill>
                <a:latin typeface="Arial"/>
                <a:cs typeface="Arial"/>
              </a:rPr>
              <a:t>Leader</a:t>
            </a:r>
            <a:endParaRPr sz="242" kern="0">
              <a:solidFill>
                <a:sysClr val="windowText" lastClr="000000"/>
              </a:solidFill>
              <a:latin typeface="Arial"/>
              <a:cs typeface="Arial"/>
            </a:endParaRPr>
          </a:p>
        </p:txBody>
      </p:sp>
      <p:grpSp>
        <p:nvGrpSpPr>
          <p:cNvPr id="114" name="object 114"/>
          <p:cNvGrpSpPr/>
          <p:nvPr/>
        </p:nvGrpSpPr>
        <p:grpSpPr>
          <a:xfrm>
            <a:off x="10252002" y="5366883"/>
            <a:ext cx="296333" cy="267085"/>
            <a:chOff x="16909453" y="8855357"/>
            <a:chExt cx="488950" cy="440690"/>
          </a:xfrm>
        </p:grpSpPr>
        <p:pic>
          <p:nvPicPr>
            <p:cNvPr id="115" name="object 115"/>
            <p:cNvPicPr/>
            <p:nvPr/>
          </p:nvPicPr>
          <p:blipFill>
            <a:blip r:embed="rId13" cstate="print"/>
            <a:stretch>
              <a:fillRect/>
            </a:stretch>
          </p:blipFill>
          <p:spPr>
            <a:xfrm>
              <a:off x="16946067" y="8916084"/>
              <a:ext cx="376140" cy="376224"/>
            </a:xfrm>
            <a:prstGeom prst="rect">
              <a:avLst/>
            </a:prstGeom>
          </p:spPr>
        </p:pic>
        <p:sp>
          <p:nvSpPr>
            <p:cNvPr id="116" name="object 116"/>
            <p:cNvSpPr/>
            <p:nvPr/>
          </p:nvSpPr>
          <p:spPr>
            <a:xfrm>
              <a:off x="16946067" y="8916125"/>
              <a:ext cx="376555" cy="376555"/>
            </a:xfrm>
            <a:custGeom>
              <a:avLst/>
              <a:gdLst/>
              <a:ahLst/>
              <a:cxnLst/>
              <a:rect l="l" t="t" r="r" b="b"/>
              <a:pathLst>
                <a:path w="376555" h="376554">
                  <a:moveTo>
                    <a:pt x="4376" y="11371"/>
                  </a:moveTo>
                  <a:lnTo>
                    <a:pt x="1507" y="14198"/>
                  </a:lnTo>
                  <a:lnTo>
                    <a:pt x="0" y="28993"/>
                  </a:lnTo>
                  <a:lnTo>
                    <a:pt x="0" y="32993"/>
                  </a:lnTo>
                  <a:lnTo>
                    <a:pt x="543" y="57942"/>
                  </a:lnTo>
                  <a:lnTo>
                    <a:pt x="1815" y="87272"/>
                  </a:lnTo>
                  <a:lnTo>
                    <a:pt x="3273" y="116338"/>
                  </a:lnTo>
                  <a:lnTo>
                    <a:pt x="4376" y="140498"/>
                  </a:lnTo>
                  <a:lnTo>
                    <a:pt x="5179" y="160535"/>
                  </a:lnTo>
                  <a:lnTo>
                    <a:pt x="6149" y="184698"/>
                  </a:lnTo>
                  <a:lnTo>
                    <a:pt x="6965" y="208920"/>
                  </a:lnTo>
                  <a:lnTo>
                    <a:pt x="7308" y="229134"/>
                  </a:lnTo>
                  <a:lnTo>
                    <a:pt x="7270" y="247503"/>
                  </a:lnTo>
                  <a:lnTo>
                    <a:pt x="6961" y="269859"/>
                  </a:lnTo>
                  <a:lnTo>
                    <a:pt x="6093" y="292237"/>
                  </a:lnTo>
                  <a:lnTo>
                    <a:pt x="4376" y="310671"/>
                  </a:lnTo>
                  <a:lnTo>
                    <a:pt x="2753" y="321797"/>
                  </a:lnTo>
                  <a:lnTo>
                    <a:pt x="2056" y="333394"/>
                  </a:lnTo>
                  <a:lnTo>
                    <a:pt x="34087" y="367586"/>
                  </a:lnTo>
                  <a:lnTo>
                    <a:pt x="85837" y="375870"/>
                  </a:lnTo>
                  <a:lnTo>
                    <a:pt x="118161" y="376184"/>
                  </a:lnTo>
                  <a:lnTo>
                    <a:pt x="150504" y="376068"/>
                  </a:lnTo>
                  <a:lnTo>
                    <a:pt x="175837" y="375937"/>
                  </a:lnTo>
                  <a:lnTo>
                    <a:pt x="200396" y="375629"/>
                  </a:lnTo>
                  <a:lnTo>
                    <a:pt x="228311" y="374952"/>
                  </a:lnTo>
                  <a:lnTo>
                    <a:pt x="256224" y="374276"/>
                  </a:lnTo>
                  <a:lnTo>
                    <a:pt x="280776" y="373968"/>
                  </a:lnTo>
                  <a:lnTo>
                    <a:pt x="305234" y="374466"/>
                  </a:lnTo>
                  <a:lnTo>
                    <a:pt x="336713" y="373866"/>
                  </a:lnTo>
                  <a:lnTo>
                    <a:pt x="364064" y="369030"/>
                  </a:lnTo>
                  <a:lnTo>
                    <a:pt x="376135" y="356816"/>
                  </a:lnTo>
                  <a:lnTo>
                    <a:pt x="375942" y="342382"/>
                  </a:lnTo>
                  <a:lnTo>
                    <a:pt x="374712" y="328217"/>
                  </a:lnTo>
                  <a:lnTo>
                    <a:pt x="373327" y="314253"/>
                  </a:lnTo>
                  <a:lnTo>
                    <a:pt x="372669" y="300420"/>
                  </a:lnTo>
                  <a:lnTo>
                    <a:pt x="372554" y="273363"/>
                  </a:lnTo>
                  <a:lnTo>
                    <a:pt x="372302" y="240725"/>
                  </a:lnTo>
                  <a:lnTo>
                    <a:pt x="372050" y="208087"/>
                  </a:lnTo>
                  <a:lnTo>
                    <a:pt x="371936" y="181031"/>
                  </a:lnTo>
                  <a:lnTo>
                    <a:pt x="371324" y="157152"/>
                  </a:lnTo>
                  <a:lnTo>
                    <a:pt x="369978" y="128215"/>
                  </a:lnTo>
                  <a:lnTo>
                    <a:pt x="368632" y="99279"/>
                  </a:lnTo>
                  <a:lnTo>
                    <a:pt x="368020" y="75400"/>
                  </a:lnTo>
                  <a:lnTo>
                    <a:pt x="369041" y="60185"/>
                  </a:lnTo>
                  <a:lnTo>
                    <a:pt x="370416" y="41627"/>
                  </a:lnTo>
                  <a:lnTo>
                    <a:pt x="369614" y="23955"/>
                  </a:lnTo>
                  <a:lnTo>
                    <a:pt x="364104" y="11402"/>
                  </a:lnTo>
                  <a:lnTo>
                    <a:pt x="345200" y="2658"/>
                  </a:lnTo>
                  <a:lnTo>
                    <a:pt x="318625" y="0"/>
                  </a:lnTo>
                  <a:lnTo>
                    <a:pt x="290708" y="530"/>
                  </a:lnTo>
                  <a:lnTo>
                    <a:pt x="267782" y="1350"/>
                  </a:lnTo>
                  <a:lnTo>
                    <a:pt x="246751" y="2916"/>
                  </a:lnTo>
                  <a:lnTo>
                    <a:pt x="222480" y="6361"/>
                  </a:lnTo>
                  <a:lnTo>
                    <a:pt x="198208" y="9805"/>
                  </a:lnTo>
                  <a:lnTo>
                    <a:pt x="177177" y="11371"/>
                  </a:lnTo>
                  <a:lnTo>
                    <a:pt x="66123" y="11371"/>
                  </a:lnTo>
                  <a:lnTo>
                    <a:pt x="51498" y="9860"/>
                  </a:lnTo>
                  <a:lnTo>
                    <a:pt x="33553" y="7342"/>
                  </a:lnTo>
                  <a:lnTo>
                    <a:pt x="16457" y="6839"/>
                  </a:lnTo>
                  <a:lnTo>
                    <a:pt x="4376" y="11371"/>
                  </a:lnTo>
                </a:path>
              </a:pathLst>
            </a:custGeom>
            <a:ln w="6303">
              <a:solidFill>
                <a:srgbClr val="3A3839"/>
              </a:solidFill>
            </a:ln>
          </p:spPr>
          <p:txBody>
            <a:bodyPr wrap="square" lIns="0" tIns="0" rIns="0" bIns="0" rtlCol="0"/>
            <a:lstStyle/>
            <a:p>
              <a:pPr defTabSz="554218"/>
              <a:endParaRPr sz="1091" kern="0">
                <a:solidFill>
                  <a:sysClr val="windowText" lastClr="000000"/>
                </a:solidFill>
              </a:endParaRPr>
            </a:p>
          </p:txBody>
        </p:sp>
        <p:sp>
          <p:nvSpPr>
            <p:cNvPr id="117" name="object 117"/>
            <p:cNvSpPr/>
            <p:nvPr/>
          </p:nvSpPr>
          <p:spPr>
            <a:xfrm>
              <a:off x="16909453" y="8855357"/>
              <a:ext cx="488950" cy="29845"/>
            </a:xfrm>
            <a:custGeom>
              <a:avLst/>
              <a:gdLst/>
              <a:ahLst/>
              <a:cxnLst/>
              <a:rect l="l" t="t" r="r" b="b"/>
              <a:pathLst>
                <a:path w="488950" h="29845">
                  <a:moveTo>
                    <a:pt x="488721" y="0"/>
                  </a:moveTo>
                  <a:lnTo>
                    <a:pt x="458203" y="1216"/>
                  </a:lnTo>
                  <a:lnTo>
                    <a:pt x="426999" y="4812"/>
                  </a:lnTo>
                  <a:lnTo>
                    <a:pt x="364655" y="12574"/>
                  </a:lnTo>
                  <a:lnTo>
                    <a:pt x="333527" y="16776"/>
                  </a:lnTo>
                  <a:lnTo>
                    <a:pt x="313093" y="19095"/>
                  </a:lnTo>
                  <a:lnTo>
                    <a:pt x="292684" y="20543"/>
                  </a:lnTo>
                  <a:lnTo>
                    <a:pt x="272224" y="20934"/>
                  </a:lnTo>
                  <a:lnTo>
                    <a:pt x="169329" y="16431"/>
                  </a:lnTo>
                  <a:lnTo>
                    <a:pt x="66382" y="10998"/>
                  </a:lnTo>
                  <a:lnTo>
                    <a:pt x="45720" y="10330"/>
                  </a:lnTo>
                  <a:lnTo>
                    <a:pt x="25044" y="10123"/>
                  </a:lnTo>
                  <a:lnTo>
                    <a:pt x="4292" y="10472"/>
                  </a:lnTo>
                  <a:lnTo>
                    <a:pt x="1790" y="10671"/>
                  </a:lnTo>
                  <a:lnTo>
                    <a:pt x="0" y="13185"/>
                  </a:lnTo>
                  <a:lnTo>
                    <a:pt x="292" y="19027"/>
                  </a:lnTo>
                  <a:lnTo>
                    <a:pt x="2336" y="21247"/>
                  </a:lnTo>
                  <a:lnTo>
                    <a:pt x="45694" y="19380"/>
                  </a:lnTo>
                  <a:lnTo>
                    <a:pt x="86804" y="19935"/>
                  </a:lnTo>
                  <a:lnTo>
                    <a:pt x="169151" y="23613"/>
                  </a:lnTo>
                  <a:lnTo>
                    <a:pt x="272110" y="29142"/>
                  </a:lnTo>
                  <a:lnTo>
                    <a:pt x="292849" y="29296"/>
                  </a:lnTo>
                  <a:lnTo>
                    <a:pt x="313601" y="28496"/>
                  </a:lnTo>
                  <a:lnTo>
                    <a:pt x="334238" y="26733"/>
                  </a:lnTo>
                  <a:lnTo>
                    <a:pt x="427024" y="17616"/>
                  </a:lnTo>
                  <a:lnTo>
                    <a:pt x="457949" y="14996"/>
                  </a:lnTo>
                  <a:lnTo>
                    <a:pt x="473240" y="11319"/>
                  </a:lnTo>
                  <a:lnTo>
                    <a:pt x="488619" y="4843"/>
                  </a:lnTo>
                  <a:lnTo>
                    <a:pt x="488721" y="0"/>
                  </a:lnTo>
                  <a:close/>
                </a:path>
              </a:pathLst>
            </a:custGeom>
            <a:solidFill>
              <a:srgbClr val="ED1B2E"/>
            </a:solidFill>
          </p:spPr>
          <p:txBody>
            <a:bodyPr wrap="square" lIns="0" tIns="0" rIns="0" bIns="0" rtlCol="0"/>
            <a:lstStyle/>
            <a:p>
              <a:pPr defTabSz="554218"/>
              <a:endParaRPr sz="1091" kern="0">
                <a:solidFill>
                  <a:sysClr val="windowText" lastClr="000000"/>
                </a:solidFill>
              </a:endParaRPr>
            </a:p>
          </p:txBody>
        </p:sp>
      </p:grpSp>
      <p:sp>
        <p:nvSpPr>
          <p:cNvPr id="118" name="object 118"/>
          <p:cNvSpPr txBox="1"/>
          <p:nvPr/>
        </p:nvSpPr>
        <p:spPr>
          <a:xfrm>
            <a:off x="10644447" y="2393141"/>
            <a:ext cx="273242" cy="82408"/>
          </a:xfrm>
          <a:prstGeom prst="rect">
            <a:avLst/>
          </a:prstGeom>
        </p:spPr>
        <p:txBody>
          <a:bodyPr vert="horz" wrap="square" lIns="0" tIns="7697" rIns="0" bIns="0" rtlCol="0">
            <a:spAutoFit/>
          </a:bodyPr>
          <a:lstStyle/>
          <a:p>
            <a:pPr marL="7697" defTabSz="554218">
              <a:spcBef>
                <a:spcPts val="61"/>
              </a:spcBef>
            </a:pPr>
            <a:r>
              <a:rPr sz="485" b="1" kern="0" spc="-18" dirty="0">
                <a:solidFill>
                  <a:srgbClr val="404042"/>
                </a:solidFill>
                <a:latin typeface="Arial"/>
                <a:cs typeface="Arial"/>
              </a:rPr>
              <a:t>Gunggari</a:t>
            </a:r>
            <a:endParaRPr sz="485" kern="0">
              <a:solidFill>
                <a:sysClr val="windowText" lastClr="000000"/>
              </a:solidFill>
              <a:latin typeface="Arial"/>
              <a:cs typeface="Arial"/>
            </a:endParaRPr>
          </a:p>
        </p:txBody>
      </p:sp>
      <p:sp>
        <p:nvSpPr>
          <p:cNvPr id="119" name="object 119"/>
          <p:cNvSpPr txBox="1"/>
          <p:nvPr/>
        </p:nvSpPr>
        <p:spPr>
          <a:xfrm>
            <a:off x="10714881" y="2750897"/>
            <a:ext cx="140085" cy="107096"/>
          </a:xfrm>
          <a:prstGeom prst="rect">
            <a:avLst/>
          </a:prstGeom>
        </p:spPr>
        <p:txBody>
          <a:bodyPr vert="horz" wrap="square" lIns="0" tIns="14239" rIns="0" bIns="0" rtlCol="0">
            <a:spAutoFit/>
          </a:bodyPr>
          <a:lstStyle/>
          <a:p>
            <a:pPr marL="16934" marR="3079" indent="-9237" algn="just" defTabSz="554218">
              <a:lnSpc>
                <a:spcPct val="82500"/>
              </a:lnSpc>
              <a:spcBef>
                <a:spcPts val="112"/>
              </a:spcBef>
            </a:pPr>
            <a:r>
              <a:rPr sz="242" b="1" kern="0" spc="-6" dirty="0">
                <a:solidFill>
                  <a:srgbClr val="3A3839"/>
                </a:solidFill>
                <a:latin typeface="Arial"/>
                <a:cs typeface="Arial"/>
              </a:rPr>
              <a:t>Anthony</a:t>
            </a:r>
            <a:r>
              <a:rPr sz="242" b="1" kern="0" spc="303" dirty="0">
                <a:solidFill>
                  <a:srgbClr val="3A3839"/>
                </a:solidFill>
                <a:latin typeface="Arial"/>
                <a:cs typeface="Arial"/>
              </a:rPr>
              <a:t> </a:t>
            </a:r>
            <a:r>
              <a:rPr sz="242" b="1" kern="0" spc="-6" dirty="0">
                <a:solidFill>
                  <a:srgbClr val="3A3839"/>
                </a:solidFill>
                <a:latin typeface="Arial"/>
                <a:cs typeface="Arial"/>
              </a:rPr>
              <a:t>Walker</a:t>
            </a:r>
            <a:r>
              <a:rPr sz="242" b="1" kern="0" spc="303" dirty="0">
                <a:solidFill>
                  <a:srgbClr val="3A3839"/>
                </a:solidFill>
                <a:latin typeface="Arial"/>
                <a:cs typeface="Arial"/>
              </a:rPr>
              <a:t> </a:t>
            </a:r>
            <a:r>
              <a:rPr sz="242" kern="0" spc="-18" dirty="0">
                <a:solidFill>
                  <a:srgbClr val="3A3839"/>
                </a:solidFill>
                <a:latin typeface="Arial"/>
                <a:cs typeface="Arial"/>
              </a:rPr>
              <a:t>Labourer</a:t>
            </a:r>
            <a:endParaRPr sz="242" kern="0">
              <a:solidFill>
                <a:sysClr val="windowText" lastClr="000000"/>
              </a:solidFill>
              <a:latin typeface="Arial"/>
              <a:cs typeface="Arial"/>
            </a:endParaRPr>
          </a:p>
        </p:txBody>
      </p:sp>
      <p:grpSp>
        <p:nvGrpSpPr>
          <p:cNvPr id="120" name="object 120"/>
          <p:cNvGrpSpPr/>
          <p:nvPr/>
        </p:nvGrpSpPr>
        <p:grpSpPr>
          <a:xfrm>
            <a:off x="9705825" y="2487425"/>
            <a:ext cx="1217276" cy="3755352"/>
            <a:chOff x="16008261" y="4104251"/>
            <a:chExt cx="2008505" cy="6196330"/>
          </a:xfrm>
        </p:grpSpPr>
        <p:sp>
          <p:nvSpPr>
            <p:cNvPr id="121" name="object 121"/>
            <p:cNvSpPr/>
            <p:nvPr/>
          </p:nvSpPr>
          <p:spPr>
            <a:xfrm>
              <a:off x="17606175" y="4165018"/>
              <a:ext cx="376555" cy="376555"/>
            </a:xfrm>
            <a:custGeom>
              <a:avLst/>
              <a:gdLst/>
              <a:ahLst/>
              <a:cxnLst/>
              <a:rect l="l" t="t" r="r" b="b"/>
              <a:pathLst>
                <a:path w="376555" h="376554">
                  <a:moveTo>
                    <a:pt x="318617" y="0"/>
                  </a:moveTo>
                  <a:lnTo>
                    <a:pt x="290702" y="529"/>
                  </a:lnTo>
                  <a:lnTo>
                    <a:pt x="267779" y="1350"/>
                  </a:lnTo>
                  <a:lnTo>
                    <a:pt x="246748" y="2915"/>
                  </a:lnTo>
                  <a:lnTo>
                    <a:pt x="198208" y="9804"/>
                  </a:lnTo>
                  <a:lnTo>
                    <a:pt x="177177" y="11370"/>
                  </a:lnTo>
                  <a:lnTo>
                    <a:pt x="66116" y="11370"/>
                  </a:lnTo>
                  <a:lnTo>
                    <a:pt x="51498" y="9859"/>
                  </a:lnTo>
                  <a:lnTo>
                    <a:pt x="33553" y="7341"/>
                  </a:lnTo>
                  <a:lnTo>
                    <a:pt x="16459" y="6838"/>
                  </a:lnTo>
                  <a:lnTo>
                    <a:pt x="4368" y="11370"/>
                  </a:lnTo>
                  <a:lnTo>
                    <a:pt x="1511" y="14197"/>
                  </a:lnTo>
                  <a:lnTo>
                    <a:pt x="0" y="28992"/>
                  </a:lnTo>
                  <a:lnTo>
                    <a:pt x="546" y="57941"/>
                  </a:lnTo>
                  <a:lnTo>
                    <a:pt x="6146" y="184697"/>
                  </a:lnTo>
                  <a:lnTo>
                    <a:pt x="6959" y="208920"/>
                  </a:lnTo>
                  <a:lnTo>
                    <a:pt x="7302" y="229134"/>
                  </a:lnTo>
                  <a:lnTo>
                    <a:pt x="6959" y="269859"/>
                  </a:lnTo>
                  <a:lnTo>
                    <a:pt x="6095" y="292237"/>
                  </a:lnTo>
                  <a:lnTo>
                    <a:pt x="4368" y="310671"/>
                  </a:lnTo>
                  <a:lnTo>
                    <a:pt x="2755" y="321797"/>
                  </a:lnTo>
                  <a:lnTo>
                    <a:pt x="2057" y="333394"/>
                  </a:lnTo>
                  <a:lnTo>
                    <a:pt x="34086" y="367584"/>
                  </a:lnTo>
                  <a:lnTo>
                    <a:pt x="85839" y="375869"/>
                  </a:lnTo>
                  <a:lnTo>
                    <a:pt x="118160" y="376182"/>
                  </a:lnTo>
                  <a:lnTo>
                    <a:pt x="175831" y="375936"/>
                  </a:lnTo>
                  <a:lnTo>
                    <a:pt x="200393" y="375627"/>
                  </a:lnTo>
                  <a:lnTo>
                    <a:pt x="256222" y="374275"/>
                  </a:lnTo>
                  <a:lnTo>
                    <a:pt x="280771" y="373968"/>
                  </a:lnTo>
                  <a:lnTo>
                    <a:pt x="305231" y="374465"/>
                  </a:lnTo>
                  <a:lnTo>
                    <a:pt x="336715" y="373865"/>
                  </a:lnTo>
                  <a:lnTo>
                    <a:pt x="364058" y="369028"/>
                  </a:lnTo>
                  <a:lnTo>
                    <a:pt x="376135" y="356816"/>
                  </a:lnTo>
                  <a:lnTo>
                    <a:pt x="375945" y="342381"/>
                  </a:lnTo>
                  <a:lnTo>
                    <a:pt x="373329" y="314253"/>
                  </a:lnTo>
                  <a:lnTo>
                    <a:pt x="372668" y="300419"/>
                  </a:lnTo>
                  <a:lnTo>
                    <a:pt x="371932" y="181030"/>
                  </a:lnTo>
                  <a:lnTo>
                    <a:pt x="371322" y="157152"/>
                  </a:lnTo>
                  <a:lnTo>
                    <a:pt x="368630" y="99278"/>
                  </a:lnTo>
                  <a:lnTo>
                    <a:pt x="368020" y="75399"/>
                  </a:lnTo>
                  <a:lnTo>
                    <a:pt x="370408" y="41626"/>
                  </a:lnTo>
                  <a:lnTo>
                    <a:pt x="369608" y="23954"/>
                  </a:lnTo>
                  <a:lnTo>
                    <a:pt x="364096" y="11402"/>
                  </a:lnTo>
                  <a:lnTo>
                    <a:pt x="345198" y="2658"/>
                  </a:lnTo>
                  <a:lnTo>
                    <a:pt x="318617" y="0"/>
                  </a:lnTo>
                  <a:close/>
                </a:path>
              </a:pathLst>
            </a:custGeom>
            <a:solidFill>
              <a:srgbClr val="E3C820"/>
            </a:solidFill>
          </p:spPr>
          <p:txBody>
            <a:bodyPr wrap="square" lIns="0" tIns="0" rIns="0" bIns="0" rtlCol="0"/>
            <a:lstStyle/>
            <a:p>
              <a:pPr defTabSz="554218"/>
              <a:endParaRPr sz="1091" kern="0">
                <a:solidFill>
                  <a:sysClr val="windowText" lastClr="000000"/>
                </a:solidFill>
              </a:endParaRPr>
            </a:p>
          </p:txBody>
        </p:sp>
        <p:sp>
          <p:nvSpPr>
            <p:cNvPr id="122" name="object 122"/>
            <p:cNvSpPr/>
            <p:nvPr/>
          </p:nvSpPr>
          <p:spPr>
            <a:xfrm>
              <a:off x="17606175" y="4165018"/>
              <a:ext cx="376555" cy="376555"/>
            </a:xfrm>
            <a:custGeom>
              <a:avLst/>
              <a:gdLst/>
              <a:ahLst/>
              <a:cxnLst/>
              <a:rect l="l" t="t" r="r" b="b"/>
              <a:pathLst>
                <a:path w="376555" h="376554">
                  <a:moveTo>
                    <a:pt x="4376" y="11371"/>
                  </a:moveTo>
                  <a:lnTo>
                    <a:pt x="1507" y="14198"/>
                  </a:lnTo>
                  <a:lnTo>
                    <a:pt x="0" y="28993"/>
                  </a:lnTo>
                  <a:lnTo>
                    <a:pt x="0" y="32993"/>
                  </a:lnTo>
                  <a:lnTo>
                    <a:pt x="543" y="57942"/>
                  </a:lnTo>
                  <a:lnTo>
                    <a:pt x="1815" y="87272"/>
                  </a:lnTo>
                  <a:lnTo>
                    <a:pt x="3273" y="116338"/>
                  </a:lnTo>
                  <a:lnTo>
                    <a:pt x="4376" y="140498"/>
                  </a:lnTo>
                  <a:lnTo>
                    <a:pt x="5179" y="160535"/>
                  </a:lnTo>
                  <a:lnTo>
                    <a:pt x="6149" y="184698"/>
                  </a:lnTo>
                  <a:lnTo>
                    <a:pt x="6965" y="208920"/>
                  </a:lnTo>
                  <a:lnTo>
                    <a:pt x="7308" y="229134"/>
                  </a:lnTo>
                  <a:lnTo>
                    <a:pt x="7270" y="247503"/>
                  </a:lnTo>
                  <a:lnTo>
                    <a:pt x="6961" y="269859"/>
                  </a:lnTo>
                  <a:lnTo>
                    <a:pt x="6093" y="292237"/>
                  </a:lnTo>
                  <a:lnTo>
                    <a:pt x="4376" y="310671"/>
                  </a:lnTo>
                  <a:lnTo>
                    <a:pt x="2753" y="321797"/>
                  </a:lnTo>
                  <a:lnTo>
                    <a:pt x="2056" y="333394"/>
                  </a:lnTo>
                  <a:lnTo>
                    <a:pt x="34087" y="367586"/>
                  </a:lnTo>
                  <a:lnTo>
                    <a:pt x="85837" y="375870"/>
                  </a:lnTo>
                  <a:lnTo>
                    <a:pt x="118161" y="376184"/>
                  </a:lnTo>
                  <a:lnTo>
                    <a:pt x="150504" y="376068"/>
                  </a:lnTo>
                  <a:lnTo>
                    <a:pt x="175837" y="375937"/>
                  </a:lnTo>
                  <a:lnTo>
                    <a:pt x="200396" y="375629"/>
                  </a:lnTo>
                  <a:lnTo>
                    <a:pt x="228311" y="374952"/>
                  </a:lnTo>
                  <a:lnTo>
                    <a:pt x="256224" y="374276"/>
                  </a:lnTo>
                  <a:lnTo>
                    <a:pt x="280776" y="373968"/>
                  </a:lnTo>
                  <a:lnTo>
                    <a:pt x="305234" y="374466"/>
                  </a:lnTo>
                  <a:lnTo>
                    <a:pt x="336713" y="373866"/>
                  </a:lnTo>
                  <a:lnTo>
                    <a:pt x="364064" y="369030"/>
                  </a:lnTo>
                  <a:lnTo>
                    <a:pt x="376135" y="356816"/>
                  </a:lnTo>
                  <a:lnTo>
                    <a:pt x="375942" y="342382"/>
                  </a:lnTo>
                  <a:lnTo>
                    <a:pt x="374712" y="328217"/>
                  </a:lnTo>
                  <a:lnTo>
                    <a:pt x="373327" y="314253"/>
                  </a:lnTo>
                  <a:lnTo>
                    <a:pt x="372669" y="300420"/>
                  </a:lnTo>
                  <a:lnTo>
                    <a:pt x="372554" y="273363"/>
                  </a:lnTo>
                  <a:lnTo>
                    <a:pt x="372302" y="240725"/>
                  </a:lnTo>
                  <a:lnTo>
                    <a:pt x="372050" y="208087"/>
                  </a:lnTo>
                  <a:lnTo>
                    <a:pt x="371936" y="181031"/>
                  </a:lnTo>
                  <a:lnTo>
                    <a:pt x="371324" y="157152"/>
                  </a:lnTo>
                  <a:lnTo>
                    <a:pt x="369978" y="128215"/>
                  </a:lnTo>
                  <a:lnTo>
                    <a:pt x="368632" y="99279"/>
                  </a:lnTo>
                  <a:lnTo>
                    <a:pt x="368020" y="75400"/>
                  </a:lnTo>
                  <a:lnTo>
                    <a:pt x="369041" y="60185"/>
                  </a:lnTo>
                  <a:lnTo>
                    <a:pt x="370416" y="41627"/>
                  </a:lnTo>
                  <a:lnTo>
                    <a:pt x="369614" y="23955"/>
                  </a:lnTo>
                  <a:lnTo>
                    <a:pt x="364104" y="11402"/>
                  </a:lnTo>
                  <a:lnTo>
                    <a:pt x="345200" y="2658"/>
                  </a:lnTo>
                  <a:lnTo>
                    <a:pt x="318625" y="0"/>
                  </a:lnTo>
                  <a:lnTo>
                    <a:pt x="290708" y="530"/>
                  </a:lnTo>
                  <a:lnTo>
                    <a:pt x="267782" y="1350"/>
                  </a:lnTo>
                  <a:lnTo>
                    <a:pt x="246751" y="2916"/>
                  </a:lnTo>
                  <a:lnTo>
                    <a:pt x="222480" y="6361"/>
                  </a:lnTo>
                  <a:lnTo>
                    <a:pt x="198208" y="9805"/>
                  </a:lnTo>
                  <a:lnTo>
                    <a:pt x="177177" y="11371"/>
                  </a:lnTo>
                  <a:lnTo>
                    <a:pt x="66123" y="11371"/>
                  </a:lnTo>
                  <a:lnTo>
                    <a:pt x="51498" y="9860"/>
                  </a:lnTo>
                  <a:lnTo>
                    <a:pt x="33553" y="7342"/>
                  </a:lnTo>
                  <a:lnTo>
                    <a:pt x="16457" y="6839"/>
                  </a:lnTo>
                  <a:lnTo>
                    <a:pt x="4376" y="11371"/>
                  </a:lnTo>
                </a:path>
              </a:pathLst>
            </a:custGeom>
            <a:ln w="6303">
              <a:solidFill>
                <a:srgbClr val="3A3839"/>
              </a:solidFill>
            </a:ln>
          </p:spPr>
          <p:txBody>
            <a:bodyPr wrap="square" lIns="0" tIns="0" rIns="0" bIns="0" rtlCol="0"/>
            <a:lstStyle/>
            <a:p>
              <a:pPr defTabSz="554218"/>
              <a:endParaRPr sz="1091" kern="0">
                <a:solidFill>
                  <a:sysClr val="windowText" lastClr="000000"/>
                </a:solidFill>
              </a:endParaRPr>
            </a:p>
          </p:txBody>
        </p:sp>
        <p:sp>
          <p:nvSpPr>
            <p:cNvPr id="123" name="object 123"/>
            <p:cNvSpPr/>
            <p:nvPr/>
          </p:nvSpPr>
          <p:spPr>
            <a:xfrm>
              <a:off x="17569561" y="4104251"/>
              <a:ext cx="447675" cy="29845"/>
            </a:xfrm>
            <a:custGeom>
              <a:avLst/>
              <a:gdLst/>
              <a:ahLst/>
              <a:cxnLst/>
              <a:rect l="l" t="t" r="r" b="b"/>
              <a:pathLst>
                <a:path w="447675" h="29845">
                  <a:moveTo>
                    <a:pt x="447205" y="0"/>
                  </a:moveTo>
                  <a:lnTo>
                    <a:pt x="419277" y="1216"/>
                  </a:lnTo>
                  <a:lnTo>
                    <a:pt x="390728" y="4812"/>
                  </a:lnTo>
                  <a:lnTo>
                    <a:pt x="333667" y="12573"/>
                  </a:lnTo>
                  <a:lnTo>
                    <a:pt x="305193" y="16776"/>
                  </a:lnTo>
                  <a:lnTo>
                    <a:pt x="286499" y="19095"/>
                  </a:lnTo>
                  <a:lnTo>
                    <a:pt x="267817" y="20543"/>
                  </a:lnTo>
                  <a:lnTo>
                    <a:pt x="249097" y="20934"/>
                  </a:lnTo>
                  <a:lnTo>
                    <a:pt x="154952" y="16429"/>
                  </a:lnTo>
                  <a:lnTo>
                    <a:pt x="60756" y="10998"/>
                  </a:lnTo>
                  <a:lnTo>
                    <a:pt x="41846" y="10330"/>
                  </a:lnTo>
                  <a:lnTo>
                    <a:pt x="22910" y="10123"/>
                  </a:lnTo>
                  <a:lnTo>
                    <a:pt x="3936" y="10472"/>
                  </a:lnTo>
                  <a:lnTo>
                    <a:pt x="1638" y="10671"/>
                  </a:lnTo>
                  <a:lnTo>
                    <a:pt x="0" y="13185"/>
                  </a:lnTo>
                  <a:lnTo>
                    <a:pt x="266" y="19027"/>
                  </a:lnTo>
                  <a:lnTo>
                    <a:pt x="2133" y="21247"/>
                  </a:lnTo>
                  <a:lnTo>
                    <a:pt x="41821" y="19380"/>
                  </a:lnTo>
                  <a:lnTo>
                    <a:pt x="79425" y="19935"/>
                  </a:lnTo>
                  <a:lnTo>
                    <a:pt x="154787" y="23613"/>
                  </a:lnTo>
                  <a:lnTo>
                    <a:pt x="248996" y="29142"/>
                  </a:lnTo>
                  <a:lnTo>
                    <a:pt x="267969" y="29296"/>
                  </a:lnTo>
                  <a:lnTo>
                    <a:pt x="286956" y="28496"/>
                  </a:lnTo>
                  <a:lnTo>
                    <a:pt x="305841" y="26733"/>
                  </a:lnTo>
                  <a:lnTo>
                    <a:pt x="390753" y="17616"/>
                  </a:lnTo>
                  <a:lnTo>
                    <a:pt x="419049" y="14996"/>
                  </a:lnTo>
                  <a:lnTo>
                    <a:pt x="433044" y="11319"/>
                  </a:lnTo>
                  <a:lnTo>
                    <a:pt x="447116" y="4843"/>
                  </a:lnTo>
                  <a:lnTo>
                    <a:pt x="447205" y="0"/>
                  </a:lnTo>
                  <a:close/>
                </a:path>
              </a:pathLst>
            </a:custGeom>
            <a:solidFill>
              <a:srgbClr val="ED1B2E"/>
            </a:solidFill>
          </p:spPr>
          <p:txBody>
            <a:bodyPr wrap="square" lIns="0" tIns="0" rIns="0" bIns="0" rtlCol="0"/>
            <a:lstStyle/>
            <a:p>
              <a:pPr defTabSz="554218"/>
              <a:endParaRPr sz="1091" kern="0">
                <a:solidFill>
                  <a:sysClr val="windowText" lastClr="000000"/>
                </a:solidFill>
              </a:endParaRPr>
            </a:p>
          </p:txBody>
        </p:sp>
        <p:sp>
          <p:nvSpPr>
            <p:cNvPr id="124" name="object 124"/>
            <p:cNvSpPr/>
            <p:nvPr/>
          </p:nvSpPr>
          <p:spPr>
            <a:xfrm>
              <a:off x="16495357" y="9920611"/>
              <a:ext cx="376555" cy="376555"/>
            </a:xfrm>
            <a:custGeom>
              <a:avLst/>
              <a:gdLst/>
              <a:ahLst/>
              <a:cxnLst/>
              <a:rect l="l" t="t" r="r" b="b"/>
              <a:pathLst>
                <a:path w="376555" h="376554">
                  <a:moveTo>
                    <a:pt x="318617" y="0"/>
                  </a:moveTo>
                  <a:lnTo>
                    <a:pt x="290703" y="530"/>
                  </a:lnTo>
                  <a:lnTo>
                    <a:pt x="267779" y="1350"/>
                  </a:lnTo>
                  <a:lnTo>
                    <a:pt x="246748" y="2915"/>
                  </a:lnTo>
                  <a:lnTo>
                    <a:pt x="198208" y="9805"/>
                  </a:lnTo>
                  <a:lnTo>
                    <a:pt x="177177" y="11371"/>
                  </a:lnTo>
                  <a:lnTo>
                    <a:pt x="66116" y="11371"/>
                  </a:lnTo>
                  <a:lnTo>
                    <a:pt x="51498" y="9860"/>
                  </a:lnTo>
                  <a:lnTo>
                    <a:pt x="33553" y="7341"/>
                  </a:lnTo>
                  <a:lnTo>
                    <a:pt x="16459" y="6838"/>
                  </a:lnTo>
                  <a:lnTo>
                    <a:pt x="4368" y="11371"/>
                  </a:lnTo>
                  <a:lnTo>
                    <a:pt x="1498" y="14198"/>
                  </a:lnTo>
                  <a:lnTo>
                    <a:pt x="0" y="28992"/>
                  </a:lnTo>
                  <a:lnTo>
                    <a:pt x="533" y="57942"/>
                  </a:lnTo>
                  <a:lnTo>
                    <a:pt x="6146" y="184698"/>
                  </a:lnTo>
                  <a:lnTo>
                    <a:pt x="6959" y="208920"/>
                  </a:lnTo>
                  <a:lnTo>
                    <a:pt x="7302" y="229134"/>
                  </a:lnTo>
                  <a:lnTo>
                    <a:pt x="6959" y="269860"/>
                  </a:lnTo>
                  <a:lnTo>
                    <a:pt x="6083" y="292238"/>
                  </a:lnTo>
                  <a:lnTo>
                    <a:pt x="4368" y="310672"/>
                  </a:lnTo>
                  <a:lnTo>
                    <a:pt x="2743" y="321798"/>
                  </a:lnTo>
                  <a:lnTo>
                    <a:pt x="2057" y="333395"/>
                  </a:lnTo>
                  <a:lnTo>
                    <a:pt x="34086" y="367586"/>
                  </a:lnTo>
                  <a:lnTo>
                    <a:pt x="85839" y="375870"/>
                  </a:lnTo>
                  <a:lnTo>
                    <a:pt x="118160" y="376184"/>
                  </a:lnTo>
                  <a:lnTo>
                    <a:pt x="175831" y="375937"/>
                  </a:lnTo>
                  <a:lnTo>
                    <a:pt x="200393" y="375629"/>
                  </a:lnTo>
                  <a:lnTo>
                    <a:pt x="256222" y="374276"/>
                  </a:lnTo>
                  <a:lnTo>
                    <a:pt x="280771" y="373968"/>
                  </a:lnTo>
                  <a:lnTo>
                    <a:pt x="305231" y="374466"/>
                  </a:lnTo>
                  <a:lnTo>
                    <a:pt x="336715" y="373866"/>
                  </a:lnTo>
                  <a:lnTo>
                    <a:pt x="364058" y="369030"/>
                  </a:lnTo>
                  <a:lnTo>
                    <a:pt x="376135" y="356817"/>
                  </a:lnTo>
                  <a:lnTo>
                    <a:pt x="375932" y="342383"/>
                  </a:lnTo>
                  <a:lnTo>
                    <a:pt x="373329" y="314254"/>
                  </a:lnTo>
                  <a:lnTo>
                    <a:pt x="372668" y="300421"/>
                  </a:lnTo>
                  <a:lnTo>
                    <a:pt x="371932" y="181031"/>
                  </a:lnTo>
                  <a:lnTo>
                    <a:pt x="371322" y="157152"/>
                  </a:lnTo>
                  <a:lnTo>
                    <a:pt x="368630" y="99279"/>
                  </a:lnTo>
                  <a:lnTo>
                    <a:pt x="368020" y="75401"/>
                  </a:lnTo>
                  <a:lnTo>
                    <a:pt x="370408" y="41628"/>
                  </a:lnTo>
                  <a:lnTo>
                    <a:pt x="369608" y="23956"/>
                  </a:lnTo>
                  <a:lnTo>
                    <a:pt x="364096" y="11402"/>
                  </a:lnTo>
                  <a:lnTo>
                    <a:pt x="345198" y="2658"/>
                  </a:lnTo>
                  <a:lnTo>
                    <a:pt x="318617" y="0"/>
                  </a:lnTo>
                  <a:close/>
                </a:path>
              </a:pathLst>
            </a:custGeom>
            <a:solidFill>
              <a:srgbClr val="E3C820"/>
            </a:solidFill>
          </p:spPr>
          <p:txBody>
            <a:bodyPr wrap="square" lIns="0" tIns="0" rIns="0" bIns="0" rtlCol="0"/>
            <a:lstStyle/>
            <a:p>
              <a:pPr defTabSz="554218"/>
              <a:endParaRPr sz="1091" kern="0">
                <a:solidFill>
                  <a:sysClr val="windowText" lastClr="000000"/>
                </a:solidFill>
              </a:endParaRPr>
            </a:p>
          </p:txBody>
        </p:sp>
        <p:sp>
          <p:nvSpPr>
            <p:cNvPr id="125" name="object 125"/>
            <p:cNvSpPr/>
            <p:nvPr/>
          </p:nvSpPr>
          <p:spPr>
            <a:xfrm>
              <a:off x="16495357" y="9920611"/>
              <a:ext cx="376555" cy="376555"/>
            </a:xfrm>
            <a:custGeom>
              <a:avLst/>
              <a:gdLst/>
              <a:ahLst/>
              <a:cxnLst/>
              <a:rect l="l" t="t" r="r" b="b"/>
              <a:pathLst>
                <a:path w="376555" h="376554">
                  <a:moveTo>
                    <a:pt x="4376" y="11371"/>
                  </a:moveTo>
                  <a:lnTo>
                    <a:pt x="1507" y="14198"/>
                  </a:lnTo>
                  <a:lnTo>
                    <a:pt x="0" y="28993"/>
                  </a:lnTo>
                  <a:lnTo>
                    <a:pt x="0" y="32993"/>
                  </a:lnTo>
                  <a:lnTo>
                    <a:pt x="543" y="57942"/>
                  </a:lnTo>
                  <a:lnTo>
                    <a:pt x="1815" y="87272"/>
                  </a:lnTo>
                  <a:lnTo>
                    <a:pt x="3273" y="116338"/>
                  </a:lnTo>
                  <a:lnTo>
                    <a:pt x="4376" y="140498"/>
                  </a:lnTo>
                  <a:lnTo>
                    <a:pt x="5179" y="160535"/>
                  </a:lnTo>
                  <a:lnTo>
                    <a:pt x="6149" y="184698"/>
                  </a:lnTo>
                  <a:lnTo>
                    <a:pt x="6965" y="208920"/>
                  </a:lnTo>
                  <a:lnTo>
                    <a:pt x="7308" y="229134"/>
                  </a:lnTo>
                  <a:lnTo>
                    <a:pt x="7270" y="247503"/>
                  </a:lnTo>
                  <a:lnTo>
                    <a:pt x="6961" y="269859"/>
                  </a:lnTo>
                  <a:lnTo>
                    <a:pt x="6093" y="292237"/>
                  </a:lnTo>
                  <a:lnTo>
                    <a:pt x="4376" y="310671"/>
                  </a:lnTo>
                  <a:lnTo>
                    <a:pt x="2753" y="321797"/>
                  </a:lnTo>
                  <a:lnTo>
                    <a:pt x="2056" y="333394"/>
                  </a:lnTo>
                  <a:lnTo>
                    <a:pt x="34087" y="367586"/>
                  </a:lnTo>
                  <a:lnTo>
                    <a:pt x="85837" y="375870"/>
                  </a:lnTo>
                  <a:lnTo>
                    <a:pt x="118161" y="376184"/>
                  </a:lnTo>
                  <a:lnTo>
                    <a:pt x="150504" y="376068"/>
                  </a:lnTo>
                  <a:lnTo>
                    <a:pt x="175837" y="375937"/>
                  </a:lnTo>
                  <a:lnTo>
                    <a:pt x="200396" y="375629"/>
                  </a:lnTo>
                  <a:lnTo>
                    <a:pt x="228311" y="374952"/>
                  </a:lnTo>
                  <a:lnTo>
                    <a:pt x="256224" y="374276"/>
                  </a:lnTo>
                  <a:lnTo>
                    <a:pt x="280776" y="373968"/>
                  </a:lnTo>
                  <a:lnTo>
                    <a:pt x="305234" y="374466"/>
                  </a:lnTo>
                  <a:lnTo>
                    <a:pt x="336713" y="373866"/>
                  </a:lnTo>
                  <a:lnTo>
                    <a:pt x="364064" y="369030"/>
                  </a:lnTo>
                  <a:lnTo>
                    <a:pt x="376135" y="356816"/>
                  </a:lnTo>
                  <a:lnTo>
                    <a:pt x="375942" y="342382"/>
                  </a:lnTo>
                  <a:lnTo>
                    <a:pt x="374712" y="328217"/>
                  </a:lnTo>
                  <a:lnTo>
                    <a:pt x="373327" y="314253"/>
                  </a:lnTo>
                  <a:lnTo>
                    <a:pt x="372669" y="300420"/>
                  </a:lnTo>
                  <a:lnTo>
                    <a:pt x="372554" y="273363"/>
                  </a:lnTo>
                  <a:lnTo>
                    <a:pt x="372302" y="240725"/>
                  </a:lnTo>
                  <a:lnTo>
                    <a:pt x="372050" y="208087"/>
                  </a:lnTo>
                  <a:lnTo>
                    <a:pt x="371936" y="181031"/>
                  </a:lnTo>
                  <a:lnTo>
                    <a:pt x="371324" y="157152"/>
                  </a:lnTo>
                  <a:lnTo>
                    <a:pt x="369978" y="128215"/>
                  </a:lnTo>
                  <a:lnTo>
                    <a:pt x="368632" y="99279"/>
                  </a:lnTo>
                  <a:lnTo>
                    <a:pt x="368020" y="75400"/>
                  </a:lnTo>
                  <a:lnTo>
                    <a:pt x="369041" y="60185"/>
                  </a:lnTo>
                  <a:lnTo>
                    <a:pt x="370416" y="41627"/>
                  </a:lnTo>
                  <a:lnTo>
                    <a:pt x="369614" y="23955"/>
                  </a:lnTo>
                  <a:lnTo>
                    <a:pt x="364104" y="11402"/>
                  </a:lnTo>
                  <a:lnTo>
                    <a:pt x="345200" y="2658"/>
                  </a:lnTo>
                  <a:lnTo>
                    <a:pt x="318625" y="0"/>
                  </a:lnTo>
                  <a:lnTo>
                    <a:pt x="290708" y="530"/>
                  </a:lnTo>
                  <a:lnTo>
                    <a:pt x="267782" y="1350"/>
                  </a:lnTo>
                  <a:lnTo>
                    <a:pt x="246751" y="2916"/>
                  </a:lnTo>
                  <a:lnTo>
                    <a:pt x="222480" y="6361"/>
                  </a:lnTo>
                  <a:lnTo>
                    <a:pt x="198208" y="9805"/>
                  </a:lnTo>
                  <a:lnTo>
                    <a:pt x="177177" y="11371"/>
                  </a:lnTo>
                  <a:lnTo>
                    <a:pt x="66123" y="11371"/>
                  </a:lnTo>
                  <a:lnTo>
                    <a:pt x="51498" y="9860"/>
                  </a:lnTo>
                  <a:lnTo>
                    <a:pt x="33553" y="7342"/>
                  </a:lnTo>
                  <a:lnTo>
                    <a:pt x="16457" y="6839"/>
                  </a:lnTo>
                  <a:lnTo>
                    <a:pt x="4376" y="11371"/>
                  </a:lnTo>
                </a:path>
              </a:pathLst>
            </a:custGeom>
            <a:ln w="6303">
              <a:solidFill>
                <a:srgbClr val="3A3839"/>
              </a:solidFill>
            </a:ln>
          </p:spPr>
          <p:txBody>
            <a:bodyPr wrap="square" lIns="0" tIns="0" rIns="0" bIns="0" rtlCol="0"/>
            <a:lstStyle/>
            <a:p>
              <a:pPr defTabSz="554218"/>
              <a:endParaRPr sz="1091" kern="0">
                <a:solidFill>
                  <a:sysClr val="windowText" lastClr="000000"/>
                </a:solidFill>
              </a:endParaRPr>
            </a:p>
          </p:txBody>
        </p:sp>
        <p:sp>
          <p:nvSpPr>
            <p:cNvPr id="126" name="object 126"/>
            <p:cNvSpPr/>
            <p:nvPr/>
          </p:nvSpPr>
          <p:spPr>
            <a:xfrm>
              <a:off x="16044875" y="9920611"/>
              <a:ext cx="376555" cy="376555"/>
            </a:xfrm>
            <a:custGeom>
              <a:avLst/>
              <a:gdLst/>
              <a:ahLst/>
              <a:cxnLst/>
              <a:rect l="l" t="t" r="r" b="b"/>
              <a:pathLst>
                <a:path w="376555" h="376554">
                  <a:moveTo>
                    <a:pt x="318630" y="0"/>
                  </a:moveTo>
                  <a:lnTo>
                    <a:pt x="290715" y="530"/>
                  </a:lnTo>
                  <a:lnTo>
                    <a:pt x="267779" y="1350"/>
                  </a:lnTo>
                  <a:lnTo>
                    <a:pt x="246748" y="2915"/>
                  </a:lnTo>
                  <a:lnTo>
                    <a:pt x="198208" y="9805"/>
                  </a:lnTo>
                  <a:lnTo>
                    <a:pt x="177177" y="11371"/>
                  </a:lnTo>
                  <a:lnTo>
                    <a:pt x="66128" y="11371"/>
                  </a:lnTo>
                  <a:lnTo>
                    <a:pt x="51498" y="9860"/>
                  </a:lnTo>
                  <a:lnTo>
                    <a:pt x="33553" y="7341"/>
                  </a:lnTo>
                  <a:lnTo>
                    <a:pt x="16459" y="6838"/>
                  </a:lnTo>
                  <a:lnTo>
                    <a:pt x="4381" y="11371"/>
                  </a:lnTo>
                  <a:lnTo>
                    <a:pt x="1511" y="14198"/>
                  </a:lnTo>
                  <a:lnTo>
                    <a:pt x="0" y="28992"/>
                  </a:lnTo>
                  <a:lnTo>
                    <a:pt x="546" y="57942"/>
                  </a:lnTo>
                  <a:lnTo>
                    <a:pt x="6146" y="184698"/>
                  </a:lnTo>
                  <a:lnTo>
                    <a:pt x="6972" y="208920"/>
                  </a:lnTo>
                  <a:lnTo>
                    <a:pt x="6959" y="269860"/>
                  </a:lnTo>
                  <a:lnTo>
                    <a:pt x="4381" y="310672"/>
                  </a:lnTo>
                  <a:lnTo>
                    <a:pt x="2755" y="321798"/>
                  </a:lnTo>
                  <a:lnTo>
                    <a:pt x="2057" y="333395"/>
                  </a:lnTo>
                  <a:lnTo>
                    <a:pt x="34086" y="367586"/>
                  </a:lnTo>
                  <a:lnTo>
                    <a:pt x="85839" y="375870"/>
                  </a:lnTo>
                  <a:lnTo>
                    <a:pt x="118160" y="376184"/>
                  </a:lnTo>
                  <a:lnTo>
                    <a:pt x="175844" y="375937"/>
                  </a:lnTo>
                  <a:lnTo>
                    <a:pt x="200393" y="375629"/>
                  </a:lnTo>
                  <a:lnTo>
                    <a:pt x="256222" y="374276"/>
                  </a:lnTo>
                  <a:lnTo>
                    <a:pt x="280784" y="373968"/>
                  </a:lnTo>
                  <a:lnTo>
                    <a:pt x="305231" y="374466"/>
                  </a:lnTo>
                  <a:lnTo>
                    <a:pt x="336715" y="373866"/>
                  </a:lnTo>
                  <a:lnTo>
                    <a:pt x="364070" y="369030"/>
                  </a:lnTo>
                  <a:lnTo>
                    <a:pt x="376135" y="356817"/>
                  </a:lnTo>
                  <a:lnTo>
                    <a:pt x="375945" y="342383"/>
                  </a:lnTo>
                  <a:lnTo>
                    <a:pt x="373329" y="314254"/>
                  </a:lnTo>
                  <a:lnTo>
                    <a:pt x="372668" y="300421"/>
                  </a:lnTo>
                  <a:lnTo>
                    <a:pt x="371944" y="181031"/>
                  </a:lnTo>
                  <a:lnTo>
                    <a:pt x="371322" y="157152"/>
                  </a:lnTo>
                  <a:lnTo>
                    <a:pt x="368630" y="99279"/>
                  </a:lnTo>
                  <a:lnTo>
                    <a:pt x="368020" y="75401"/>
                  </a:lnTo>
                  <a:lnTo>
                    <a:pt x="370420" y="41628"/>
                  </a:lnTo>
                  <a:lnTo>
                    <a:pt x="369620" y="23956"/>
                  </a:lnTo>
                  <a:lnTo>
                    <a:pt x="364109" y="11402"/>
                  </a:lnTo>
                  <a:lnTo>
                    <a:pt x="345198" y="2658"/>
                  </a:lnTo>
                  <a:lnTo>
                    <a:pt x="318630" y="0"/>
                  </a:lnTo>
                  <a:close/>
                </a:path>
              </a:pathLst>
            </a:custGeom>
            <a:solidFill>
              <a:srgbClr val="E3C820"/>
            </a:solidFill>
          </p:spPr>
          <p:txBody>
            <a:bodyPr wrap="square" lIns="0" tIns="0" rIns="0" bIns="0" rtlCol="0"/>
            <a:lstStyle/>
            <a:p>
              <a:pPr defTabSz="554218"/>
              <a:endParaRPr sz="1091" kern="0">
                <a:solidFill>
                  <a:sysClr val="windowText" lastClr="000000"/>
                </a:solidFill>
              </a:endParaRPr>
            </a:p>
          </p:txBody>
        </p:sp>
        <p:sp>
          <p:nvSpPr>
            <p:cNvPr id="127" name="object 127"/>
            <p:cNvSpPr/>
            <p:nvPr/>
          </p:nvSpPr>
          <p:spPr>
            <a:xfrm>
              <a:off x="16044875" y="9920611"/>
              <a:ext cx="376555" cy="376555"/>
            </a:xfrm>
            <a:custGeom>
              <a:avLst/>
              <a:gdLst/>
              <a:ahLst/>
              <a:cxnLst/>
              <a:rect l="l" t="t" r="r" b="b"/>
              <a:pathLst>
                <a:path w="376555" h="376554">
                  <a:moveTo>
                    <a:pt x="4376" y="11371"/>
                  </a:moveTo>
                  <a:lnTo>
                    <a:pt x="1507" y="14198"/>
                  </a:lnTo>
                  <a:lnTo>
                    <a:pt x="0" y="28993"/>
                  </a:lnTo>
                  <a:lnTo>
                    <a:pt x="0" y="32993"/>
                  </a:lnTo>
                  <a:lnTo>
                    <a:pt x="543" y="57942"/>
                  </a:lnTo>
                  <a:lnTo>
                    <a:pt x="1815" y="87272"/>
                  </a:lnTo>
                  <a:lnTo>
                    <a:pt x="3273" y="116338"/>
                  </a:lnTo>
                  <a:lnTo>
                    <a:pt x="4376" y="140498"/>
                  </a:lnTo>
                  <a:lnTo>
                    <a:pt x="5179" y="160535"/>
                  </a:lnTo>
                  <a:lnTo>
                    <a:pt x="6149" y="184698"/>
                  </a:lnTo>
                  <a:lnTo>
                    <a:pt x="6965" y="208920"/>
                  </a:lnTo>
                  <a:lnTo>
                    <a:pt x="7308" y="229134"/>
                  </a:lnTo>
                  <a:lnTo>
                    <a:pt x="7270" y="247503"/>
                  </a:lnTo>
                  <a:lnTo>
                    <a:pt x="6961" y="269859"/>
                  </a:lnTo>
                  <a:lnTo>
                    <a:pt x="6093" y="292237"/>
                  </a:lnTo>
                  <a:lnTo>
                    <a:pt x="4376" y="310671"/>
                  </a:lnTo>
                  <a:lnTo>
                    <a:pt x="2749" y="321797"/>
                  </a:lnTo>
                  <a:lnTo>
                    <a:pt x="2052" y="333394"/>
                  </a:lnTo>
                  <a:lnTo>
                    <a:pt x="34087" y="367586"/>
                  </a:lnTo>
                  <a:lnTo>
                    <a:pt x="85837" y="375870"/>
                  </a:lnTo>
                  <a:lnTo>
                    <a:pt x="118161" y="376184"/>
                  </a:lnTo>
                  <a:lnTo>
                    <a:pt x="150504" y="376068"/>
                  </a:lnTo>
                  <a:lnTo>
                    <a:pt x="175837" y="375937"/>
                  </a:lnTo>
                  <a:lnTo>
                    <a:pt x="200396" y="375629"/>
                  </a:lnTo>
                  <a:lnTo>
                    <a:pt x="228311" y="374952"/>
                  </a:lnTo>
                  <a:lnTo>
                    <a:pt x="256224" y="374276"/>
                  </a:lnTo>
                  <a:lnTo>
                    <a:pt x="280776" y="373968"/>
                  </a:lnTo>
                  <a:lnTo>
                    <a:pt x="305234" y="374466"/>
                  </a:lnTo>
                  <a:lnTo>
                    <a:pt x="336713" y="373866"/>
                  </a:lnTo>
                  <a:lnTo>
                    <a:pt x="364064" y="369030"/>
                  </a:lnTo>
                  <a:lnTo>
                    <a:pt x="376135" y="356816"/>
                  </a:lnTo>
                  <a:lnTo>
                    <a:pt x="375942" y="342382"/>
                  </a:lnTo>
                  <a:lnTo>
                    <a:pt x="374712" y="328217"/>
                  </a:lnTo>
                  <a:lnTo>
                    <a:pt x="373327" y="314253"/>
                  </a:lnTo>
                  <a:lnTo>
                    <a:pt x="372669" y="300420"/>
                  </a:lnTo>
                  <a:lnTo>
                    <a:pt x="372554" y="273363"/>
                  </a:lnTo>
                  <a:lnTo>
                    <a:pt x="372302" y="240725"/>
                  </a:lnTo>
                  <a:lnTo>
                    <a:pt x="372050" y="208087"/>
                  </a:lnTo>
                  <a:lnTo>
                    <a:pt x="371936" y="181031"/>
                  </a:lnTo>
                  <a:lnTo>
                    <a:pt x="371324" y="157152"/>
                  </a:lnTo>
                  <a:lnTo>
                    <a:pt x="369978" y="128215"/>
                  </a:lnTo>
                  <a:lnTo>
                    <a:pt x="368632" y="99279"/>
                  </a:lnTo>
                  <a:lnTo>
                    <a:pt x="368020" y="75400"/>
                  </a:lnTo>
                  <a:lnTo>
                    <a:pt x="369041" y="60185"/>
                  </a:lnTo>
                  <a:lnTo>
                    <a:pt x="370416" y="41627"/>
                  </a:lnTo>
                  <a:lnTo>
                    <a:pt x="369614" y="23955"/>
                  </a:lnTo>
                  <a:lnTo>
                    <a:pt x="364104" y="11402"/>
                  </a:lnTo>
                  <a:lnTo>
                    <a:pt x="345200" y="2658"/>
                  </a:lnTo>
                  <a:lnTo>
                    <a:pt x="318625" y="0"/>
                  </a:lnTo>
                  <a:lnTo>
                    <a:pt x="290708" y="530"/>
                  </a:lnTo>
                  <a:lnTo>
                    <a:pt x="267782" y="1350"/>
                  </a:lnTo>
                  <a:lnTo>
                    <a:pt x="246751" y="2916"/>
                  </a:lnTo>
                  <a:lnTo>
                    <a:pt x="222480" y="6361"/>
                  </a:lnTo>
                  <a:lnTo>
                    <a:pt x="198208" y="9805"/>
                  </a:lnTo>
                  <a:lnTo>
                    <a:pt x="177177" y="11371"/>
                  </a:lnTo>
                  <a:lnTo>
                    <a:pt x="66123" y="11371"/>
                  </a:lnTo>
                  <a:lnTo>
                    <a:pt x="51498" y="9860"/>
                  </a:lnTo>
                  <a:lnTo>
                    <a:pt x="33553" y="7342"/>
                  </a:lnTo>
                  <a:lnTo>
                    <a:pt x="16457" y="6839"/>
                  </a:lnTo>
                  <a:lnTo>
                    <a:pt x="4376" y="11371"/>
                  </a:lnTo>
                </a:path>
              </a:pathLst>
            </a:custGeom>
            <a:ln w="6303">
              <a:solidFill>
                <a:srgbClr val="3A3839"/>
              </a:solidFill>
            </a:ln>
          </p:spPr>
          <p:txBody>
            <a:bodyPr wrap="square" lIns="0" tIns="0" rIns="0" bIns="0" rtlCol="0"/>
            <a:lstStyle/>
            <a:p>
              <a:pPr defTabSz="554218"/>
              <a:endParaRPr sz="1091" kern="0">
                <a:solidFill>
                  <a:sysClr val="windowText" lastClr="000000"/>
                </a:solidFill>
              </a:endParaRPr>
            </a:p>
          </p:txBody>
        </p:sp>
        <p:sp>
          <p:nvSpPr>
            <p:cNvPr id="128" name="object 128"/>
            <p:cNvSpPr/>
            <p:nvPr/>
          </p:nvSpPr>
          <p:spPr>
            <a:xfrm>
              <a:off x="16008261" y="9810910"/>
              <a:ext cx="1351280" cy="78740"/>
            </a:xfrm>
            <a:custGeom>
              <a:avLst/>
              <a:gdLst/>
              <a:ahLst/>
              <a:cxnLst/>
              <a:rect l="l" t="t" r="r" b="b"/>
              <a:pathLst>
                <a:path w="1351280" h="78740">
                  <a:moveTo>
                    <a:pt x="1053655" y="53"/>
                  </a:moveTo>
                  <a:lnTo>
                    <a:pt x="1011389" y="0"/>
                  </a:lnTo>
                  <a:lnTo>
                    <a:pt x="963079" y="2569"/>
                  </a:lnTo>
                  <a:lnTo>
                    <a:pt x="914933" y="5768"/>
                  </a:lnTo>
                  <a:lnTo>
                    <a:pt x="866927" y="9471"/>
                  </a:lnTo>
                  <a:lnTo>
                    <a:pt x="818997" y="13562"/>
                  </a:lnTo>
                  <a:lnTo>
                    <a:pt x="771105" y="17919"/>
                  </a:lnTo>
                  <a:lnTo>
                    <a:pt x="579475" y="36281"/>
                  </a:lnTo>
                  <a:lnTo>
                    <a:pt x="531545" y="41268"/>
                  </a:lnTo>
                  <a:lnTo>
                    <a:pt x="483641" y="46560"/>
                  </a:lnTo>
                  <a:lnTo>
                    <a:pt x="435762" y="52223"/>
                  </a:lnTo>
                  <a:lnTo>
                    <a:pt x="387934" y="58327"/>
                  </a:lnTo>
                  <a:lnTo>
                    <a:pt x="340182" y="64940"/>
                  </a:lnTo>
                  <a:lnTo>
                    <a:pt x="319341" y="67405"/>
                  </a:lnTo>
                  <a:lnTo>
                    <a:pt x="298526" y="68940"/>
                  </a:lnTo>
                  <a:lnTo>
                    <a:pt x="277660" y="69355"/>
                  </a:lnTo>
                  <a:lnTo>
                    <a:pt x="172707" y="64583"/>
                  </a:lnTo>
                  <a:lnTo>
                    <a:pt x="67716" y="58817"/>
                  </a:lnTo>
                  <a:lnTo>
                    <a:pt x="46634" y="58108"/>
                  </a:lnTo>
                  <a:lnTo>
                    <a:pt x="25539" y="57889"/>
                  </a:lnTo>
                  <a:lnTo>
                    <a:pt x="4381" y="58259"/>
                  </a:lnTo>
                  <a:lnTo>
                    <a:pt x="1816" y="58468"/>
                  </a:lnTo>
                  <a:lnTo>
                    <a:pt x="0" y="61139"/>
                  </a:lnTo>
                  <a:lnTo>
                    <a:pt x="292" y="67337"/>
                  </a:lnTo>
                  <a:lnTo>
                    <a:pt x="2362" y="69693"/>
                  </a:lnTo>
                  <a:lnTo>
                    <a:pt x="46609" y="67710"/>
                  </a:lnTo>
                  <a:lnTo>
                    <a:pt x="88531" y="68294"/>
                  </a:lnTo>
                  <a:lnTo>
                    <a:pt x="172529" y="72195"/>
                  </a:lnTo>
                  <a:lnTo>
                    <a:pt x="277545" y="78064"/>
                  </a:lnTo>
                  <a:lnTo>
                    <a:pt x="298691" y="78226"/>
                  </a:lnTo>
                  <a:lnTo>
                    <a:pt x="319849" y="77377"/>
                  </a:lnTo>
                  <a:lnTo>
                    <a:pt x="340906" y="75505"/>
                  </a:lnTo>
                  <a:lnTo>
                    <a:pt x="424675" y="66868"/>
                  </a:lnTo>
                  <a:lnTo>
                    <a:pt x="466547" y="63105"/>
                  </a:lnTo>
                  <a:lnTo>
                    <a:pt x="508469" y="59997"/>
                  </a:lnTo>
                  <a:lnTo>
                    <a:pt x="550405" y="57316"/>
                  </a:lnTo>
                  <a:lnTo>
                    <a:pt x="844270" y="40815"/>
                  </a:lnTo>
                  <a:lnTo>
                    <a:pt x="928179" y="35567"/>
                  </a:lnTo>
                  <a:lnTo>
                    <a:pt x="970038" y="33397"/>
                  </a:lnTo>
                  <a:lnTo>
                    <a:pt x="1011669" y="32103"/>
                  </a:lnTo>
                  <a:lnTo>
                    <a:pt x="1032535" y="32026"/>
                  </a:lnTo>
                  <a:lnTo>
                    <a:pt x="1074369" y="32317"/>
                  </a:lnTo>
                  <a:lnTo>
                    <a:pt x="1116190" y="33182"/>
                  </a:lnTo>
                  <a:lnTo>
                    <a:pt x="1178953" y="35443"/>
                  </a:lnTo>
                  <a:lnTo>
                    <a:pt x="1220787" y="37584"/>
                  </a:lnTo>
                  <a:lnTo>
                    <a:pt x="1304544" y="42656"/>
                  </a:lnTo>
                  <a:lnTo>
                    <a:pt x="1348892" y="45735"/>
                  </a:lnTo>
                  <a:lnTo>
                    <a:pt x="1351064" y="43557"/>
                  </a:lnTo>
                  <a:lnTo>
                    <a:pt x="1305928" y="24794"/>
                  </a:lnTo>
                  <a:lnTo>
                    <a:pt x="1264132" y="17552"/>
                  </a:lnTo>
                  <a:lnTo>
                    <a:pt x="1222197" y="11619"/>
                  </a:lnTo>
                  <a:lnTo>
                    <a:pt x="1180147" y="7035"/>
                  </a:lnTo>
                  <a:lnTo>
                    <a:pt x="1138034" y="3542"/>
                  </a:lnTo>
                  <a:lnTo>
                    <a:pt x="1095870" y="1224"/>
                  </a:lnTo>
                  <a:lnTo>
                    <a:pt x="1053655" y="53"/>
                  </a:lnTo>
                  <a:close/>
                </a:path>
              </a:pathLst>
            </a:custGeom>
            <a:solidFill>
              <a:srgbClr val="ED1B2E"/>
            </a:solidFill>
          </p:spPr>
          <p:txBody>
            <a:bodyPr wrap="square" lIns="0" tIns="0" rIns="0" bIns="0" rtlCol="0"/>
            <a:lstStyle/>
            <a:p>
              <a:pPr defTabSz="554218"/>
              <a:endParaRPr sz="1091" kern="0">
                <a:solidFill>
                  <a:sysClr val="windowText" lastClr="000000"/>
                </a:solidFill>
              </a:endParaRPr>
            </a:p>
          </p:txBody>
        </p:sp>
      </p:grpSp>
      <p:sp>
        <p:nvSpPr>
          <p:cNvPr id="129" name="object 129"/>
          <p:cNvSpPr txBox="1"/>
          <p:nvPr/>
        </p:nvSpPr>
        <p:spPr>
          <a:xfrm>
            <a:off x="9698213" y="5880792"/>
            <a:ext cx="352906" cy="82408"/>
          </a:xfrm>
          <a:prstGeom prst="rect">
            <a:avLst/>
          </a:prstGeom>
        </p:spPr>
        <p:txBody>
          <a:bodyPr vert="horz" wrap="square" lIns="0" tIns="7697" rIns="0" bIns="0" rtlCol="0">
            <a:spAutoFit/>
          </a:bodyPr>
          <a:lstStyle/>
          <a:p>
            <a:pPr marL="7697" defTabSz="554218">
              <a:spcBef>
                <a:spcPts val="61"/>
              </a:spcBef>
            </a:pPr>
            <a:r>
              <a:rPr sz="485" b="1" kern="0" spc="-18" dirty="0">
                <a:solidFill>
                  <a:srgbClr val="404042"/>
                </a:solidFill>
                <a:latin typeface="Arial"/>
                <a:cs typeface="Arial"/>
              </a:rPr>
              <a:t>Gunaikurnai</a:t>
            </a:r>
            <a:endParaRPr sz="485" kern="0">
              <a:solidFill>
                <a:sysClr val="windowText" lastClr="000000"/>
              </a:solidFill>
              <a:latin typeface="Arial"/>
              <a:cs typeface="Arial"/>
            </a:endParaRPr>
          </a:p>
        </p:txBody>
      </p:sp>
      <p:sp>
        <p:nvSpPr>
          <p:cNvPr id="130" name="object 130"/>
          <p:cNvSpPr txBox="1"/>
          <p:nvPr/>
        </p:nvSpPr>
        <p:spPr>
          <a:xfrm>
            <a:off x="7177813" y="6242243"/>
            <a:ext cx="232064" cy="45026"/>
          </a:xfrm>
          <a:prstGeom prst="rect">
            <a:avLst/>
          </a:prstGeom>
        </p:spPr>
        <p:txBody>
          <a:bodyPr vert="horz" wrap="square" lIns="0" tIns="7697" rIns="0" bIns="0" rtlCol="0">
            <a:spAutoFit/>
          </a:bodyPr>
          <a:lstStyle/>
          <a:p>
            <a:pPr marL="7697" defTabSz="554218">
              <a:spcBef>
                <a:spcPts val="61"/>
              </a:spcBef>
            </a:pPr>
            <a:r>
              <a:rPr sz="242" b="1" kern="0" dirty="0">
                <a:solidFill>
                  <a:srgbClr val="3A3839"/>
                </a:solidFill>
                <a:latin typeface="Arial"/>
                <a:cs typeface="Arial"/>
              </a:rPr>
              <a:t>Jayden</a:t>
            </a:r>
            <a:r>
              <a:rPr sz="242" b="1" kern="0" spc="-3" dirty="0">
                <a:solidFill>
                  <a:srgbClr val="3A3839"/>
                </a:solidFill>
                <a:latin typeface="Arial"/>
                <a:cs typeface="Arial"/>
              </a:rPr>
              <a:t> </a:t>
            </a:r>
            <a:r>
              <a:rPr sz="242" b="1" kern="0" spc="-6" dirty="0">
                <a:solidFill>
                  <a:srgbClr val="3A3839"/>
                </a:solidFill>
                <a:latin typeface="Arial"/>
                <a:cs typeface="Arial"/>
              </a:rPr>
              <a:t>Lovett</a:t>
            </a:r>
            <a:endParaRPr sz="242" kern="0">
              <a:solidFill>
                <a:sysClr val="windowText" lastClr="000000"/>
              </a:solidFill>
              <a:latin typeface="Arial"/>
              <a:cs typeface="Arial"/>
            </a:endParaRPr>
          </a:p>
        </p:txBody>
      </p:sp>
      <p:sp>
        <p:nvSpPr>
          <p:cNvPr id="131" name="object 131"/>
          <p:cNvSpPr txBox="1"/>
          <p:nvPr/>
        </p:nvSpPr>
        <p:spPr>
          <a:xfrm>
            <a:off x="7234578" y="6266257"/>
            <a:ext cx="118918" cy="45026"/>
          </a:xfrm>
          <a:prstGeom prst="rect">
            <a:avLst/>
          </a:prstGeom>
        </p:spPr>
        <p:txBody>
          <a:bodyPr vert="horz" wrap="square" lIns="0" tIns="7697" rIns="0" bIns="0" rtlCol="0">
            <a:spAutoFit/>
          </a:bodyPr>
          <a:lstStyle/>
          <a:p>
            <a:pPr marL="7697" defTabSz="554218">
              <a:spcBef>
                <a:spcPts val="61"/>
              </a:spcBef>
            </a:pPr>
            <a:r>
              <a:rPr sz="242" kern="0" spc="-21" dirty="0">
                <a:solidFill>
                  <a:srgbClr val="3A3839"/>
                </a:solidFill>
                <a:latin typeface="Arial"/>
                <a:cs typeface="Arial"/>
              </a:rPr>
              <a:t>Labourer</a:t>
            </a:r>
            <a:endParaRPr sz="242" kern="0">
              <a:solidFill>
                <a:sysClr val="windowText" lastClr="000000"/>
              </a:solidFill>
              <a:latin typeface="Arial"/>
              <a:cs typeface="Arial"/>
            </a:endParaRPr>
          </a:p>
        </p:txBody>
      </p:sp>
      <p:sp>
        <p:nvSpPr>
          <p:cNvPr id="132" name="object 132"/>
          <p:cNvSpPr txBox="1"/>
          <p:nvPr/>
        </p:nvSpPr>
        <p:spPr>
          <a:xfrm>
            <a:off x="7496660" y="6242243"/>
            <a:ext cx="135467" cy="45026"/>
          </a:xfrm>
          <a:prstGeom prst="rect">
            <a:avLst/>
          </a:prstGeom>
        </p:spPr>
        <p:txBody>
          <a:bodyPr vert="horz" wrap="square" lIns="0" tIns="7697" rIns="0" bIns="0" rtlCol="0">
            <a:spAutoFit/>
          </a:bodyPr>
          <a:lstStyle/>
          <a:p>
            <a:pPr marL="7697" defTabSz="554218">
              <a:spcBef>
                <a:spcPts val="61"/>
              </a:spcBef>
            </a:pPr>
            <a:r>
              <a:rPr sz="242" b="1" kern="0" dirty="0">
                <a:solidFill>
                  <a:srgbClr val="3A3839"/>
                </a:solidFill>
                <a:latin typeface="Arial"/>
                <a:cs typeface="Arial"/>
              </a:rPr>
              <a:t>Joe</a:t>
            </a:r>
            <a:r>
              <a:rPr sz="242" b="1" kern="0" spc="-9" dirty="0">
                <a:solidFill>
                  <a:srgbClr val="3A3839"/>
                </a:solidFill>
                <a:latin typeface="Arial"/>
                <a:cs typeface="Arial"/>
              </a:rPr>
              <a:t> </a:t>
            </a:r>
            <a:r>
              <a:rPr sz="242" b="1" kern="0" spc="-12" dirty="0">
                <a:solidFill>
                  <a:srgbClr val="3A3839"/>
                </a:solidFill>
                <a:latin typeface="Arial"/>
                <a:cs typeface="Arial"/>
              </a:rPr>
              <a:t>Bell</a:t>
            </a:r>
            <a:endParaRPr sz="242" kern="0">
              <a:solidFill>
                <a:sysClr val="windowText" lastClr="000000"/>
              </a:solidFill>
              <a:latin typeface="Arial"/>
              <a:cs typeface="Arial"/>
            </a:endParaRPr>
          </a:p>
        </p:txBody>
      </p:sp>
      <p:sp>
        <p:nvSpPr>
          <p:cNvPr id="133" name="object 133"/>
          <p:cNvSpPr txBox="1"/>
          <p:nvPr/>
        </p:nvSpPr>
        <p:spPr>
          <a:xfrm>
            <a:off x="7491658" y="6266257"/>
            <a:ext cx="144318" cy="84548"/>
          </a:xfrm>
          <a:prstGeom prst="rect">
            <a:avLst/>
          </a:prstGeom>
        </p:spPr>
        <p:txBody>
          <a:bodyPr vert="horz" wrap="square" lIns="0" tIns="10006" rIns="0" bIns="0" rtlCol="0">
            <a:spAutoFit/>
          </a:bodyPr>
          <a:lstStyle/>
          <a:p>
            <a:pPr marL="10007" marR="3079" indent="-2694" defTabSz="554218">
              <a:lnSpc>
                <a:spcPts val="278"/>
              </a:lnSpc>
              <a:spcBef>
                <a:spcPts val="79"/>
              </a:spcBef>
            </a:pPr>
            <a:r>
              <a:rPr sz="242" kern="0" spc="-18" dirty="0">
                <a:solidFill>
                  <a:srgbClr val="3A3839"/>
                </a:solidFill>
                <a:latin typeface="Arial"/>
                <a:cs typeface="Arial"/>
              </a:rPr>
              <a:t>Labourer</a:t>
            </a:r>
            <a:r>
              <a:rPr sz="242" kern="0" spc="18" dirty="0">
                <a:solidFill>
                  <a:srgbClr val="3A3839"/>
                </a:solidFill>
                <a:latin typeface="Arial"/>
                <a:cs typeface="Arial"/>
              </a:rPr>
              <a:t> </a:t>
            </a:r>
            <a:r>
              <a:rPr sz="242" kern="0" spc="-30" dirty="0">
                <a:solidFill>
                  <a:srgbClr val="3A3839"/>
                </a:solidFill>
                <a:latin typeface="Arial"/>
                <a:cs typeface="Arial"/>
              </a:rPr>
              <a:t>/</a:t>
            </a:r>
            <a:r>
              <a:rPr sz="242" kern="0" spc="303" dirty="0">
                <a:solidFill>
                  <a:srgbClr val="3A3839"/>
                </a:solidFill>
                <a:latin typeface="Arial"/>
                <a:cs typeface="Arial"/>
              </a:rPr>
              <a:t> </a:t>
            </a:r>
            <a:r>
              <a:rPr sz="242" kern="0" spc="-18" dirty="0">
                <a:solidFill>
                  <a:srgbClr val="3A3839"/>
                </a:solidFill>
                <a:latin typeface="Arial"/>
                <a:cs typeface="Arial"/>
              </a:rPr>
              <a:t>Carpenter</a:t>
            </a:r>
            <a:endParaRPr sz="242" kern="0">
              <a:solidFill>
                <a:sysClr val="windowText" lastClr="000000"/>
              </a:solidFill>
              <a:latin typeface="Arial"/>
              <a:cs typeface="Arial"/>
            </a:endParaRPr>
          </a:p>
        </p:txBody>
      </p:sp>
      <p:sp>
        <p:nvSpPr>
          <p:cNvPr id="134" name="object 134"/>
          <p:cNvSpPr txBox="1"/>
          <p:nvPr/>
        </p:nvSpPr>
        <p:spPr>
          <a:xfrm>
            <a:off x="7740650" y="6242243"/>
            <a:ext cx="193579" cy="45026"/>
          </a:xfrm>
          <a:prstGeom prst="rect">
            <a:avLst/>
          </a:prstGeom>
        </p:spPr>
        <p:txBody>
          <a:bodyPr vert="horz" wrap="square" lIns="0" tIns="7697" rIns="0" bIns="0" rtlCol="0">
            <a:spAutoFit/>
          </a:bodyPr>
          <a:lstStyle/>
          <a:p>
            <a:pPr marL="7697" defTabSz="554218">
              <a:spcBef>
                <a:spcPts val="61"/>
              </a:spcBef>
            </a:pPr>
            <a:r>
              <a:rPr sz="242" b="1" kern="0" dirty="0">
                <a:solidFill>
                  <a:srgbClr val="3A3839"/>
                </a:solidFill>
                <a:latin typeface="Arial"/>
                <a:cs typeface="Arial"/>
              </a:rPr>
              <a:t>Luke</a:t>
            </a:r>
            <a:r>
              <a:rPr sz="242" b="1" kern="0" spc="-12" dirty="0">
                <a:solidFill>
                  <a:srgbClr val="3A3839"/>
                </a:solidFill>
                <a:latin typeface="Arial"/>
                <a:cs typeface="Arial"/>
              </a:rPr>
              <a:t> </a:t>
            </a:r>
            <a:r>
              <a:rPr sz="242" b="1" kern="0" spc="-6" dirty="0">
                <a:solidFill>
                  <a:srgbClr val="3A3839"/>
                </a:solidFill>
                <a:latin typeface="Arial"/>
                <a:cs typeface="Arial"/>
              </a:rPr>
              <a:t>Roach</a:t>
            </a:r>
            <a:endParaRPr sz="242" kern="0">
              <a:solidFill>
                <a:sysClr val="windowText" lastClr="000000"/>
              </a:solidFill>
              <a:latin typeface="Arial"/>
              <a:cs typeface="Arial"/>
            </a:endParaRPr>
          </a:p>
        </p:txBody>
      </p:sp>
      <p:sp>
        <p:nvSpPr>
          <p:cNvPr id="135" name="object 135"/>
          <p:cNvSpPr txBox="1"/>
          <p:nvPr/>
        </p:nvSpPr>
        <p:spPr>
          <a:xfrm>
            <a:off x="7773370" y="6266257"/>
            <a:ext cx="118918" cy="45026"/>
          </a:xfrm>
          <a:prstGeom prst="rect">
            <a:avLst/>
          </a:prstGeom>
        </p:spPr>
        <p:txBody>
          <a:bodyPr vert="horz" wrap="square" lIns="0" tIns="7697" rIns="0" bIns="0" rtlCol="0">
            <a:spAutoFit/>
          </a:bodyPr>
          <a:lstStyle/>
          <a:p>
            <a:pPr marL="7697" defTabSz="554218">
              <a:spcBef>
                <a:spcPts val="61"/>
              </a:spcBef>
            </a:pPr>
            <a:r>
              <a:rPr sz="242" kern="0" spc="-21" dirty="0">
                <a:solidFill>
                  <a:srgbClr val="3A3839"/>
                </a:solidFill>
                <a:latin typeface="Arial"/>
                <a:cs typeface="Arial"/>
              </a:rPr>
              <a:t>Labourer</a:t>
            </a:r>
            <a:endParaRPr sz="242" kern="0">
              <a:solidFill>
                <a:sysClr val="windowText" lastClr="000000"/>
              </a:solidFill>
              <a:latin typeface="Arial"/>
              <a:cs typeface="Arial"/>
            </a:endParaRPr>
          </a:p>
        </p:txBody>
      </p:sp>
      <p:sp>
        <p:nvSpPr>
          <p:cNvPr id="136" name="object 136"/>
          <p:cNvSpPr txBox="1"/>
          <p:nvPr/>
        </p:nvSpPr>
        <p:spPr>
          <a:xfrm>
            <a:off x="8146281" y="6242243"/>
            <a:ext cx="176645" cy="45026"/>
          </a:xfrm>
          <a:prstGeom prst="rect">
            <a:avLst/>
          </a:prstGeom>
        </p:spPr>
        <p:txBody>
          <a:bodyPr vert="horz" wrap="square" lIns="0" tIns="7697" rIns="0" bIns="0" rtlCol="0">
            <a:spAutoFit/>
          </a:bodyPr>
          <a:lstStyle/>
          <a:p>
            <a:pPr marL="7697" defTabSz="554218">
              <a:spcBef>
                <a:spcPts val="61"/>
              </a:spcBef>
            </a:pPr>
            <a:r>
              <a:rPr sz="242" b="1" kern="0" dirty="0">
                <a:solidFill>
                  <a:srgbClr val="3A3839"/>
                </a:solidFill>
                <a:latin typeface="Arial"/>
                <a:cs typeface="Arial"/>
              </a:rPr>
              <a:t>Dylan</a:t>
            </a:r>
            <a:r>
              <a:rPr sz="242" b="1" kern="0" spc="6" dirty="0">
                <a:solidFill>
                  <a:srgbClr val="3A3839"/>
                </a:solidFill>
                <a:latin typeface="Arial"/>
                <a:cs typeface="Arial"/>
              </a:rPr>
              <a:t> </a:t>
            </a:r>
            <a:r>
              <a:rPr sz="242" b="1" kern="0" spc="-12" dirty="0">
                <a:solidFill>
                  <a:srgbClr val="3A3839"/>
                </a:solidFill>
                <a:latin typeface="Arial"/>
                <a:cs typeface="Arial"/>
              </a:rPr>
              <a:t>Kerr</a:t>
            </a:r>
            <a:endParaRPr sz="242" kern="0">
              <a:solidFill>
                <a:sysClr val="windowText" lastClr="000000"/>
              </a:solidFill>
              <a:latin typeface="Arial"/>
              <a:cs typeface="Arial"/>
            </a:endParaRPr>
          </a:p>
        </p:txBody>
      </p:sp>
      <p:sp>
        <p:nvSpPr>
          <p:cNvPr id="137" name="object 137"/>
          <p:cNvSpPr txBox="1"/>
          <p:nvPr/>
        </p:nvSpPr>
        <p:spPr>
          <a:xfrm>
            <a:off x="8724707" y="6234853"/>
            <a:ext cx="214361" cy="101763"/>
          </a:xfrm>
          <a:prstGeom prst="rect">
            <a:avLst/>
          </a:prstGeom>
        </p:spPr>
        <p:txBody>
          <a:bodyPr vert="horz" wrap="square" lIns="0" tIns="13085" rIns="0" bIns="0" rtlCol="0">
            <a:spAutoFit/>
          </a:bodyPr>
          <a:lstStyle/>
          <a:p>
            <a:pPr marL="7697" marR="3079" indent="47724" defTabSz="554218">
              <a:lnSpc>
                <a:spcPts val="248"/>
              </a:lnSpc>
              <a:spcBef>
                <a:spcPts val="103"/>
              </a:spcBef>
            </a:pPr>
            <a:r>
              <a:rPr sz="242" b="1" kern="0" spc="-6" dirty="0">
                <a:solidFill>
                  <a:srgbClr val="3A3839"/>
                </a:solidFill>
                <a:latin typeface="Arial"/>
                <a:cs typeface="Arial"/>
              </a:rPr>
              <a:t>Robert</a:t>
            </a:r>
            <a:r>
              <a:rPr sz="242" b="1" kern="0" spc="303" dirty="0">
                <a:solidFill>
                  <a:srgbClr val="3A3839"/>
                </a:solidFill>
                <a:latin typeface="Arial"/>
                <a:cs typeface="Arial"/>
              </a:rPr>
              <a:t> </a:t>
            </a:r>
            <a:r>
              <a:rPr sz="242" b="1" kern="0" dirty="0">
                <a:solidFill>
                  <a:srgbClr val="3A3839"/>
                </a:solidFill>
                <a:latin typeface="Arial"/>
                <a:cs typeface="Arial"/>
              </a:rPr>
              <a:t>(Bobby)</a:t>
            </a:r>
            <a:r>
              <a:rPr sz="242" b="1" kern="0" spc="27" dirty="0">
                <a:solidFill>
                  <a:srgbClr val="3A3839"/>
                </a:solidFill>
                <a:latin typeface="Arial"/>
                <a:cs typeface="Arial"/>
              </a:rPr>
              <a:t> </a:t>
            </a:r>
            <a:r>
              <a:rPr sz="242" b="1" kern="0" spc="-12" dirty="0">
                <a:solidFill>
                  <a:srgbClr val="3A3839"/>
                </a:solidFill>
                <a:latin typeface="Arial"/>
                <a:cs typeface="Arial"/>
              </a:rPr>
              <a:t>King</a:t>
            </a:r>
            <a:endParaRPr sz="242" kern="0">
              <a:solidFill>
                <a:sysClr val="windowText" lastClr="000000"/>
              </a:solidFill>
              <a:latin typeface="Arial"/>
              <a:cs typeface="Arial"/>
            </a:endParaRPr>
          </a:p>
          <a:p>
            <a:pPr marL="21168" defTabSz="554218">
              <a:spcBef>
                <a:spcPts val="42"/>
              </a:spcBef>
            </a:pPr>
            <a:r>
              <a:rPr sz="242" kern="0" spc="-18" dirty="0">
                <a:solidFill>
                  <a:srgbClr val="3A3839"/>
                </a:solidFill>
                <a:latin typeface="Arial"/>
                <a:cs typeface="Arial"/>
              </a:rPr>
              <a:t>Plant</a:t>
            </a:r>
            <a:r>
              <a:rPr sz="242" kern="0" spc="9" dirty="0">
                <a:solidFill>
                  <a:srgbClr val="3A3839"/>
                </a:solidFill>
                <a:latin typeface="Arial"/>
                <a:cs typeface="Arial"/>
              </a:rPr>
              <a:t> </a:t>
            </a:r>
            <a:r>
              <a:rPr sz="242" kern="0" spc="-6" dirty="0">
                <a:solidFill>
                  <a:srgbClr val="3A3839"/>
                </a:solidFill>
                <a:latin typeface="Arial"/>
                <a:cs typeface="Arial"/>
              </a:rPr>
              <a:t>operator</a:t>
            </a:r>
            <a:endParaRPr sz="242" kern="0">
              <a:solidFill>
                <a:sysClr val="windowText" lastClr="000000"/>
              </a:solidFill>
              <a:latin typeface="Arial"/>
              <a:cs typeface="Arial"/>
            </a:endParaRPr>
          </a:p>
        </p:txBody>
      </p:sp>
      <p:sp>
        <p:nvSpPr>
          <p:cNvPr id="138" name="object 138"/>
          <p:cNvSpPr txBox="1"/>
          <p:nvPr/>
        </p:nvSpPr>
        <p:spPr>
          <a:xfrm>
            <a:off x="9722620" y="6242243"/>
            <a:ext cx="237067" cy="45026"/>
          </a:xfrm>
          <a:prstGeom prst="rect">
            <a:avLst/>
          </a:prstGeom>
        </p:spPr>
        <p:txBody>
          <a:bodyPr vert="horz" wrap="square" lIns="0" tIns="7697" rIns="0" bIns="0" rtlCol="0">
            <a:spAutoFit/>
          </a:bodyPr>
          <a:lstStyle/>
          <a:p>
            <a:pPr marL="7697" defTabSz="554218">
              <a:spcBef>
                <a:spcPts val="61"/>
              </a:spcBef>
            </a:pPr>
            <a:r>
              <a:rPr sz="242" b="1" kern="0" dirty="0">
                <a:solidFill>
                  <a:srgbClr val="3A3839"/>
                </a:solidFill>
                <a:latin typeface="Arial"/>
                <a:cs typeface="Arial"/>
              </a:rPr>
              <a:t>Andrina</a:t>
            </a:r>
            <a:r>
              <a:rPr sz="242" b="1" kern="0" spc="24" dirty="0">
                <a:solidFill>
                  <a:srgbClr val="3A3839"/>
                </a:solidFill>
                <a:latin typeface="Arial"/>
                <a:cs typeface="Arial"/>
              </a:rPr>
              <a:t> </a:t>
            </a:r>
            <a:r>
              <a:rPr sz="242" b="1" kern="0" spc="-6" dirty="0">
                <a:solidFill>
                  <a:srgbClr val="3A3839"/>
                </a:solidFill>
                <a:latin typeface="Arial"/>
                <a:cs typeface="Arial"/>
              </a:rPr>
              <a:t>Smith</a:t>
            </a:r>
            <a:endParaRPr sz="242" kern="0">
              <a:solidFill>
                <a:sysClr val="windowText" lastClr="000000"/>
              </a:solidFill>
              <a:latin typeface="Arial"/>
              <a:cs typeface="Arial"/>
            </a:endParaRPr>
          </a:p>
        </p:txBody>
      </p:sp>
      <p:sp>
        <p:nvSpPr>
          <p:cNvPr id="139" name="object 139"/>
          <p:cNvSpPr txBox="1"/>
          <p:nvPr/>
        </p:nvSpPr>
        <p:spPr>
          <a:xfrm>
            <a:off x="9753122" y="6266257"/>
            <a:ext cx="162406" cy="84548"/>
          </a:xfrm>
          <a:prstGeom prst="rect">
            <a:avLst/>
          </a:prstGeom>
        </p:spPr>
        <p:txBody>
          <a:bodyPr vert="horz" wrap="square" lIns="0" tIns="10006" rIns="0" bIns="0" rtlCol="0">
            <a:spAutoFit/>
          </a:bodyPr>
          <a:lstStyle/>
          <a:p>
            <a:pPr marL="7697" marR="3079" indent="41181" defTabSz="554218">
              <a:lnSpc>
                <a:spcPts val="278"/>
              </a:lnSpc>
              <a:spcBef>
                <a:spcPts val="79"/>
              </a:spcBef>
            </a:pPr>
            <a:r>
              <a:rPr sz="242" kern="0" spc="-6" dirty="0">
                <a:solidFill>
                  <a:srgbClr val="3A3839"/>
                </a:solidFill>
                <a:latin typeface="Arial"/>
                <a:cs typeface="Arial"/>
              </a:rPr>
              <a:t>Project</a:t>
            </a:r>
            <a:r>
              <a:rPr sz="242" kern="0" spc="303" dirty="0">
                <a:solidFill>
                  <a:srgbClr val="3A3839"/>
                </a:solidFill>
                <a:latin typeface="Arial"/>
                <a:cs typeface="Arial"/>
              </a:rPr>
              <a:t> </a:t>
            </a:r>
            <a:r>
              <a:rPr sz="242" kern="0" spc="-27" dirty="0">
                <a:solidFill>
                  <a:srgbClr val="3A3839"/>
                </a:solidFill>
                <a:latin typeface="Arial"/>
                <a:cs typeface="Arial"/>
              </a:rPr>
              <a:t>administrator</a:t>
            </a:r>
            <a:endParaRPr sz="242" kern="0">
              <a:solidFill>
                <a:sysClr val="windowText" lastClr="000000"/>
              </a:solidFill>
              <a:latin typeface="Arial"/>
              <a:cs typeface="Arial"/>
            </a:endParaRPr>
          </a:p>
        </p:txBody>
      </p:sp>
      <p:sp>
        <p:nvSpPr>
          <p:cNvPr id="140" name="object 140"/>
          <p:cNvSpPr txBox="1"/>
          <p:nvPr/>
        </p:nvSpPr>
        <p:spPr>
          <a:xfrm>
            <a:off x="10040505" y="6234853"/>
            <a:ext cx="142009" cy="101763"/>
          </a:xfrm>
          <a:prstGeom prst="rect">
            <a:avLst/>
          </a:prstGeom>
        </p:spPr>
        <p:txBody>
          <a:bodyPr vert="horz" wrap="square" lIns="0" tIns="13085" rIns="0" bIns="0" rtlCol="0">
            <a:spAutoFit/>
          </a:bodyPr>
          <a:lstStyle/>
          <a:p>
            <a:pPr marL="7697" marR="3079" indent="16934" defTabSz="554218">
              <a:lnSpc>
                <a:spcPts val="248"/>
              </a:lnSpc>
              <a:spcBef>
                <a:spcPts val="103"/>
              </a:spcBef>
            </a:pPr>
            <a:r>
              <a:rPr sz="242" b="1" kern="0" spc="-6" dirty="0">
                <a:solidFill>
                  <a:srgbClr val="3A3839"/>
                </a:solidFill>
                <a:latin typeface="Arial"/>
                <a:cs typeface="Arial"/>
              </a:rPr>
              <a:t>Daniel</a:t>
            </a:r>
            <a:r>
              <a:rPr sz="242" b="1" kern="0" spc="303" dirty="0">
                <a:solidFill>
                  <a:srgbClr val="3A3839"/>
                </a:solidFill>
                <a:latin typeface="Arial"/>
                <a:cs typeface="Arial"/>
              </a:rPr>
              <a:t> </a:t>
            </a:r>
            <a:r>
              <a:rPr sz="242" b="1" kern="0" spc="-6" dirty="0">
                <a:solidFill>
                  <a:srgbClr val="3A3839"/>
                </a:solidFill>
                <a:latin typeface="Arial"/>
                <a:cs typeface="Arial"/>
              </a:rPr>
              <a:t>Harrison</a:t>
            </a:r>
            <a:endParaRPr sz="242" kern="0">
              <a:solidFill>
                <a:sysClr val="windowText" lastClr="000000"/>
              </a:solidFill>
              <a:latin typeface="Arial"/>
              <a:cs typeface="Arial"/>
            </a:endParaRPr>
          </a:p>
          <a:p>
            <a:pPr marL="14240" defTabSz="554218">
              <a:spcBef>
                <a:spcPts val="42"/>
              </a:spcBef>
            </a:pPr>
            <a:r>
              <a:rPr sz="242" kern="0" spc="-15" dirty="0">
                <a:solidFill>
                  <a:srgbClr val="3A3839"/>
                </a:solidFill>
                <a:latin typeface="Arial"/>
                <a:cs typeface="Arial"/>
              </a:rPr>
              <a:t>Concreter</a:t>
            </a:r>
            <a:endParaRPr sz="242" kern="0">
              <a:solidFill>
                <a:sysClr val="windowText" lastClr="000000"/>
              </a:solidFill>
              <a:latin typeface="Arial"/>
              <a:cs typeface="Arial"/>
            </a:endParaRPr>
          </a:p>
        </p:txBody>
      </p:sp>
      <p:sp>
        <p:nvSpPr>
          <p:cNvPr id="141" name="object 141"/>
          <p:cNvSpPr txBox="1"/>
          <p:nvPr/>
        </p:nvSpPr>
        <p:spPr>
          <a:xfrm>
            <a:off x="10291041" y="6242243"/>
            <a:ext cx="193579" cy="45026"/>
          </a:xfrm>
          <a:prstGeom prst="rect">
            <a:avLst/>
          </a:prstGeom>
        </p:spPr>
        <p:txBody>
          <a:bodyPr vert="horz" wrap="square" lIns="0" tIns="7697" rIns="0" bIns="0" rtlCol="0">
            <a:spAutoFit/>
          </a:bodyPr>
          <a:lstStyle/>
          <a:p>
            <a:pPr marL="7697" defTabSz="554218">
              <a:spcBef>
                <a:spcPts val="61"/>
              </a:spcBef>
            </a:pPr>
            <a:r>
              <a:rPr sz="242" b="1" kern="0" dirty="0">
                <a:solidFill>
                  <a:srgbClr val="3A3839"/>
                </a:solidFill>
                <a:latin typeface="Arial"/>
                <a:cs typeface="Arial"/>
              </a:rPr>
              <a:t>Luke</a:t>
            </a:r>
            <a:r>
              <a:rPr sz="242" b="1" kern="0" spc="-12" dirty="0">
                <a:solidFill>
                  <a:srgbClr val="3A3839"/>
                </a:solidFill>
                <a:latin typeface="Arial"/>
                <a:cs typeface="Arial"/>
              </a:rPr>
              <a:t> </a:t>
            </a:r>
            <a:r>
              <a:rPr sz="242" b="1" kern="0" spc="-6" dirty="0">
                <a:solidFill>
                  <a:srgbClr val="3A3839"/>
                </a:solidFill>
                <a:latin typeface="Arial"/>
                <a:cs typeface="Arial"/>
              </a:rPr>
              <a:t>Roach</a:t>
            </a:r>
            <a:endParaRPr sz="242" kern="0">
              <a:solidFill>
                <a:sysClr val="windowText" lastClr="000000"/>
              </a:solidFill>
              <a:latin typeface="Arial"/>
              <a:cs typeface="Arial"/>
            </a:endParaRPr>
          </a:p>
        </p:txBody>
      </p:sp>
      <p:sp>
        <p:nvSpPr>
          <p:cNvPr id="142" name="object 142"/>
          <p:cNvSpPr txBox="1"/>
          <p:nvPr/>
        </p:nvSpPr>
        <p:spPr>
          <a:xfrm>
            <a:off x="10323368" y="6266257"/>
            <a:ext cx="118918" cy="45026"/>
          </a:xfrm>
          <a:prstGeom prst="rect">
            <a:avLst/>
          </a:prstGeom>
        </p:spPr>
        <p:txBody>
          <a:bodyPr vert="horz" wrap="square" lIns="0" tIns="7697" rIns="0" bIns="0" rtlCol="0">
            <a:spAutoFit/>
          </a:bodyPr>
          <a:lstStyle/>
          <a:p>
            <a:pPr marL="7697" defTabSz="554218">
              <a:spcBef>
                <a:spcPts val="61"/>
              </a:spcBef>
            </a:pPr>
            <a:r>
              <a:rPr sz="242" kern="0" spc="-21" dirty="0">
                <a:solidFill>
                  <a:srgbClr val="3A3839"/>
                </a:solidFill>
                <a:latin typeface="Arial"/>
                <a:cs typeface="Arial"/>
              </a:rPr>
              <a:t>Labourer</a:t>
            </a:r>
            <a:endParaRPr sz="242" kern="0">
              <a:solidFill>
                <a:sysClr val="windowText" lastClr="000000"/>
              </a:solidFill>
              <a:latin typeface="Arial"/>
              <a:cs typeface="Arial"/>
            </a:endParaRPr>
          </a:p>
        </p:txBody>
      </p:sp>
      <p:sp>
        <p:nvSpPr>
          <p:cNvPr id="143" name="object 143"/>
          <p:cNvSpPr txBox="1"/>
          <p:nvPr/>
        </p:nvSpPr>
        <p:spPr>
          <a:xfrm>
            <a:off x="10698211" y="6242243"/>
            <a:ext cx="176645" cy="45026"/>
          </a:xfrm>
          <a:prstGeom prst="rect">
            <a:avLst/>
          </a:prstGeom>
        </p:spPr>
        <p:txBody>
          <a:bodyPr vert="horz" wrap="square" lIns="0" tIns="7697" rIns="0" bIns="0" rtlCol="0">
            <a:spAutoFit/>
          </a:bodyPr>
          <a:lstStyle/>
          <a:p>
            <a:pPr marL="7697" defTabSz="554218">
              <a:spcBef>
                <a:spcPts val="61"/>
              </a:spcBef>
            </a:pPr>
            <a:r>
              <a:rPr sz="242" b="1" kern="0" dirty="0">
                <a:solidFill>
                  <a:srgbClr val="3A3839"/>
                </a:solidFill>
                <a:latin typeface="Arial"/>
                <a:cs typeface="Arial"/>
              </a:rPr>
              <a:t>Dylan</a:t>
            </a:r>
            <a:r>
              <a:rPr sz="242" b="1" kern="0" spc="6" dirty="0">
                <a:solidFill>
                  <a:srgbClr val="3A3839"/>
                </a:solidFill>
                <a:latin typeface="Arial"/>
                <a:cs typeface="Arial"/>
              </a:rPr>
              <a:t> </a:t>
            </a:r>
            <a:r>
              <a:rPr sz="242" b="1" kern="0" spc="-12" dirty="0">
                <a:solidFill>
                  <a:srgbClr val="3A3839"/>
                </a:solidFill>
                <a:latin typeface="Arial"/>
                <a:cs typeface="Arial"/>
              </a:rPr>
              <a:t>Kerr</a:t>
            </a:r>
            <a:endParaRPr sz="242" kern="0">
              <a:solidFill>
                <a:sysClr val="windowText" lastClr="000000"/>
              </a:solidFill>
              <a:latin typeface="Arial"/>
              <a:cs typeface="Arial"/>
            </a:endParaRPr>
          </a:p>
        </p:txBody>
      </p:sp>
      <p:sp>
        <p:nvSpPr>
          <p:cNvPr id="144" name="object 144"/>
          <p:cNvSpPr txBox="1"/>
          <p:nvPr/>
        </p:nvSpPr>
        <p:spPr>
          <a:xfrm>
            <a:off x="10712450" y="6266257"/>
            <a:ext cx="141239" cy="84548"/>
          </a:xfrm>
          <a:prstGeom prst="rect">
            <a:avLst/>
          </a:prstGeom>
        </p:spPr>
        <p:txBody>
          <a:bodyPr vert="horz" wrap="square" lIns="0" tIns="10006" rIns="0" bIns="0" rtlCol="0">
            <a:spAutoFit/>
          </a:bodyPr>
          <a:lstStyle/>
          <a:p>
            <a:pPr marL="15779" marR="3079" indent="-8467" defTabSz="554218">
              <a:lnSpc>
                <a:spcPts val="278"/>
              </a:lnSpc>
              <a:spcBef>
                <a:spcPts val="79"/>
              </a:spcBef>
            </a:pPr>
            <a:r>
              <a:rPr sz="242" kern="0" spc="-24" dirty="0">
                <a:solidFill>
                  <a:srgbClr val="3A3839"/>
                </a:solidFill>
                <a:latin typeface="Arial"/>
                <a:cs typeface="Arial"/>
              </a:rPr>
              <a:t>Apprentice</a:t>
            </a:r>
            <a:r>
              <a:rPr sz="242" kern="0" spc="303" dirty="0">
                <a:solidFill>
                  <a:srgbClr val="3A3839"/>
                </a:solidFill>
                <a:latin typeface="Arial"/>
                <a:cs typeface="Arial"/>
              </a:rPr>
              <a:t> </a:t>
            </a:r>
            <a:r>
              <a:rPr sz="242" kern="0" spc="-18" dirty="0">
                <a:solidFill>
                  <a:srgbClr val="3A3839"/>
                </a:solidFill>
                <a:latin typeface="Arial"/>
                <a:cs typeface="Arial"/>
              </a:rPr>
              <a:t>carpenter</a:t>
            </a:r>
            <a:endParaRPr sz="242" kern="0">
              <a:solidFill>
                <a:sysClr val="windowText" lastClr="000000"/>
              </a:solidFill>
              <a:latin typeface="Arial"/>
              <a:cs typeface="Arial"/>
            </a:endParaRPr>
          </a:p>
        </p:txBody>
      </p:sp>
      <p:sp>
        <p:nvSpPr>
          <p:cNvPr id="145" name="object 145"/>
          <p:cNvSpPr txBox="1"/>
          <p:nvPr/>
        </p:nvSpPr>
        <p:spPr>
          <a:xfrm>
            <a:off x="10944898" y="6234853"/>
            <a:ext cx="223597" cy="101763"/>
          </a:xfrm>
          <a:prstGeom prst="rect">
            <a:avLst/>
          </a:prstGeom>
        </p:spPr>
        <p:txBody>
          <a:bodyPr vert="horz" wrap="square" lIns="0" tIns="13085" rIns="0" bIns="0" rtlCol="0">
            <a:spAutoFit/>
          </a:bodyPr>
          <a:lstStyle/>
          <a:p>
            <a:pPr marL="7697" marR="3079" indent="45800" defTabSz="554218">
              <a:lnSpc>
                <a:spcPts val="248"/>
              </a:lnSpc>
              <a:spcBef>
                <a:spcPts val="103"/>
              </a:spcBef>
            </a:pPr>
            <a:r>
              <a:rPr sz="242" b="1" kern="0" spc="-6" dirty="0">
                <a:solidFill>
                  <a:srgbClr val="3A3839"/>
                </a:solidFill>
                <a:latin typeface="Arial"/>
                <a:cs typeface="Arial"/>
              </a:rPr>
              <a:t>Graham</a:t>
            </a:r>
            <a:r>
              <a:rPr sz="242" b="1" kern="0" spc="303" dirty="0">
                <a:solidFill>
                  <a:srgbClr val="3A3839"/>
                </a:solidFill>
                <a:latin typeface="Arial"/>
                <a:cs typeface="Arial"/>
              </a:rPr>
              <a:t> </a:t>
            </a:r>
            <a:r>
              <a:rPr sz="242" b="1" kern="0" dirty="0">
                <a:solidFill>
                  <a:srgbClr val="3A3839"/>
                </a:solidFill>
                <a:latin typeface="Arial"/>
                <a:cs typeface="Arial"/>
              </a:rPr>
              <a:t>(Wilky)</a:t>
            </a:r>
            <a:r>
              <a:rPr sz="242" b="1" kern="0" spc="55" dirty="0">
                <a:solidFill>
                  <a:srgbClr val="3A3839"/>
                </a:solidFill>
                <a:latin typeface="Arial"/>
                <a:cs typeface="Arial"/>
              </a:rPr>
              <a:t> </a:t>
            </a:r>
            <a:r>
              <a:rPr sz="242" b="1" kern="0" spc="-6" dirty="0">
                <a:solidFill>
                  <a:srgbClr val="3A3839"/>
                </a:solidFill>
                <a:latin typeface="Arial"/>
                <a:cs typeface="Arial"/>
              </a:rPr>
              <a:t>Norris</a:t>
            </a:r>
            <a:endParaRPr sz="242" kern="0">
              <a:solidFill>
                <a:sysClr val="windowText" lastClr="000000"/>
              </a:solidFill>
              <a:latin typeface="Arial"/>
              <a:cs typeface="Arial"/>
            </a:endParaRPr>
          </a:p>
          <a:p>
            <a:pPr marL="60040" defTabSz="554218">
              <a:spcBef>
                <a:spcPts val="42"/>
              </a:spcBef>
            </a:pPr>
            <a:r>
              <a:rPr sz="242" kern="0" spc="-6" dirty="0">
                <a:solidFill>
                  <a:srgbClr val="3A3839"/>
                </a:solidFill>
                <a:latin typeface="Arial"/>
                <a:cs typeface="Arial"/>
              </a:rPr>
              <a:t>Labourer</a:t>
            </a:r>
            <a:endParaRPr sz="242" kern="0">
              <a:solidFill>
                <a:sysClr val="windowText" lastClr="000000"/>
              </a:solidFill>
              <a:latin typeface="Arial"/>
              <a:cs typeface="Arial"/>
            </a:endParaRPr>
          </a:p>
        </p:txBody>
      </p:sp>
      <p:grpSp>
        <p:nvGrpSpPr>
          <p:cNvPr id="146" name="object 146"/>
          <p:cNvGrpSpPr/>
          <p:nvPr/>
        </p:nvGrpSpPr>
        <p:grpSpPr>
          <a:xfrm>
            <a:off x="8119833" y="6010567"/>
            <a:ext cx="2384136" cy="232064"/>
            <a:chOff x="13391374" y="9917436"/>
            <a:chExt cx="3933825" cy="382905"/>
          </a:xfrm>
        </p:grpSpPr>
        <p:sp>
          <p:nvSpPr>
            <p:cNvPr id="147" name="object 147"/>
            <p:cNvSpPr/>
            <p:nvPr/>
          </p:nvSpPr>
          <p:spPr>
            <a:xfrm>
              <a:off x="16945825" y="9920611"/>
              <a:ext cx="376555" cy="376555"/>
            </a:xfrm>
            <a:custGeom>
              <a:avLst/>
              <a:gdLst/>
              <a:ahLst/>
              <a:cxnLst/>
              <a:rect l="l" t="t" r="r" b="b"/>
              <a:pathLst>
                <a:path w="376555" h="376554">
                  <a:moveTo>
                    <a:pt x="318630" y="0"/>
                  </a:moveTo>
                  <a:lnTo>
                    <a:pt x="290703" y="530"/>
                  </a:lnTo>
                  <a:lnTo>
                    <a:pt x="267779" y="1350"/>
                  </a:lnTo>
                  <a:lnTo>
                    <a:pt x="246748" y="2915"/>
                  </a:lnTo>
                  <a:lnTo>
                    <a:pt x="198208" y="9805"/>
                  </a:lnTo>
                  <a:lnTo>
                    <a:pt x="177177" y="11371"/>
                  </a:lnTo>
                  <a:lnTo>
                    <a:pt x="66128" y="11371"/>
                  </a:lnTo>
                  <a:lnTo>
                    <a:pt x="51498" y="9860"/>
                  </a:lnTo>
                  <a:lnTo>
                    <a:pt x="33553" y="7341"/>
                  </a:lnTo>
                  <a:lnTo>
                    <a:pt x="16459" y="6838"/>
                  </a:lnTo>
                  <a:lnTo>
                    <a:pt x="4381" y="11371"/>
                  </a:lnTo>
                  <a:lnTo>
                    <a:pt x="1511" y="14198"/>
                  </a:lnTo>
                  <a:lnTo>
                    <a:pt x="0" y="28992"/>
                  </a:lnTo>
                  <a:lnTo>
                    <a:pt x="546" y="57942"/>
                  </a:lnTo>
                  <a:lnTo>
                    <a:pt x="6146" y="184698"/>
                  </a:lnTo>
                  <a:lnTo>
                    <a:pt x="6959" y="208920"/>
                  </a:lnTo>
                  <a:lnTo>
                    <a:pt x="7302" y="229134"/>
                  </a:lnTo>
                  <a:lnTo>
                    <a:pt x="6959" y="269860"/>
                  </a:lnTo>
                  <a:lnTo>
                    <a:pt x="6096" y="292238"/>
                  </a:lnTo>
                  <a:lnTo>
                    <a:pt x="4381" y="310672"/>
                  </a:lnTo>
                  <a:lnTo>
                    <a:pt x="2755" y="321798"/>
                  </a:lnTo>
                  <a:lnTo>
                    <a:pt x="2057" y="333395"/>
                  </a:lnTo>
                  <a:lnTo>
                    <a:pt x="34086" y="367586"/>
                  </a:lnTo>
                  <a:lnTo>
                    <a:pt x="85839" y="375870"/>
                  </a:lnTo>
                  <a:lnTo>
                    <a:pt x="118160" y="376184"/>
                  </a:lnTo>
                  <a:lnTo>
                    <a:pt x="175831" y="375937"/>
                  </a:lnTo>
                  <a:lnTo>
                    <a:pt x="200393" y="375629"/>
                  </a:lnTo>
                  <a:lnTo>
                    <a:pt x="256222" y="374276"/>
                  </a:lnTo>
                  <a:lnTo>
                    <a:pt x="280771" y="373968"/>
                  </a:lnTo>
                  <a:lnTo>
                    <a:pt x="305231" y="374466"/>
                  </a:lnTo>
                  <a:lnTo>
                    <a:pt x="336715" y="373866"/>
                  </a:lnTo>
                  <a:lnTo>
                    <a:pt x="364058" y="369030"/>
                  </a:lnTo>
                  <a:lnTo>
                    <a:pt x="376135" y="356817"/>
                  </a:lnTo>
                  <a:lnTo>
                    <a:pt x="375945" y="342383"/>
                  </a:lnTo>
                  <a:lnTo>
                    <a:pt x="373329" y="314254"/>
                  </a:lnTo>
                  <a:lnTo>
                    <a:pt x="372668" y="300421"/>
                  </a:lnTo>
                  <a:lnTo>
                    <a:pt x="371932" y="181031"/>
                  </a:lnTo>
                  <a:lnTo>
                    <a:pt x="371322" y="157152"/>
                  </a:lnTo>
                  <a:lnTo>
                    <a:pt x="368630" y="99279"/>
                  </a:lnTo>
                  <a:lnTo>
                    <a:pt x="368020" y="75401"/>
                  </a:lnTo>
                  <a:lnTo>
                    <a:pt x="370420" y="41628"/>
                  </a:lnTo>
                  <a:lnTo>
                    <a:pt x="369608" y="23956"/>
                  </a:lnTo>
                  <a:lnTo>
                    <a:pt x="364109" y="11402"/>
                  </a:lnTo>
                  <a:lnTo>
                    <a:pt x="345198" y="2658"/>
                  </a:lnTo>
                  <a:lnTo>
                    <a:pt x="318630" y="0"/>
                  </a:lnTo>
                  <a:close/>
                </a:path>
              </a:pathLst>
            </a:custGeom>
            <a:solidFill>
              <a:srgbClr val="E3C820"/>
            </a:solidFill>
          </p:spPr>
          <p:txBody>
            <a:bodyPr wrap="square" lIns="0" tIns="0" rIns="0" bIns="0" rtlCol="0"/>
            <a:lstStyle/>
            <a:p>
              <a:pPr defTabSz="554218"/>
              <a:endParaRPr sz="1091" kern="0">
                <a:solidFill>
                  <a:sysClr val="windowText" lastClr="000000"/>
                </a:solidFill>
              </a:endParaRPr>
            </a:p>
          </p:txBody>
        </p:sp>
        <p:sp>
          <p:nvSpPr>
            <p:cNvPr id="148" name="object 148"/>
            <p:cNvSpPr/>
            <p:nvPr/>
          </p:nvSpPr>
          <p:spPr>
            <a:xfrm>
              <a:off x="16945825" y="9920611"/>
              <a:ext cx="376555" cy="376555"/>
            </a:xfrm>
            <a:custGeom>
              <a:avLst/>
              <a:gdLst/>
              <a:ahLst/>
              <a:cxnLst/>
              <a:rect l="l" t="t" r="r" b="b"/>
              <a:pathLst>
                <a:path w="376555" h="376554">
                  <a:moveTo>
                    <a:pt x="4376" y="11371"/>
                  </a:moveTo>
                  <a:lnTo>
                    <a:pt x="1507" y="14198"/>
                  </a:lnTo>
                  <a:lnTo>
                    <a:pt x="0" y="28993"/>
                  </a:lnTo>
                  <a:lnTo>
                    <a:pt x="0" y="32993"/>
                  </a:lnTo>
                  <a:lnTo>
                    <a:pt x="543" y="57942"/>
                  </a:lnTo>
                  <a:lnTo>
                    <a:pt x="1815" y="87272"/>
                  </a:lnTo>
                  <a:lnTo>
                    <a:pt x="3273" y="116338"/>
                  </a:lnTo>
                  <a:lnTo>
                    <a:pt x="4376" y="140498"/>
                  </a:lnTo>
                  <a:lnTo>
                    <a:pt x="5179" y="160535"/>
                  </a:lnTo>
                  <a:lnTo>
                    <a:pt x="6149" y="184698"/>
                  </a:lnTo>
                  <a:lnTo>
                    <a:pt x="6965" y="208920"/>
                  </a:lnTo>
                  <a:lnTo>
                    <a:pt x="7308" y="229134"/>
                  </a:lnTo>
                  <a:lnTo>
                    <a:pt x="7270" y="247503"/>
                  </a:lnTo>
                  <a:lnTo>
                    <a:pt x="6961" y="269859"/>
                  </a:lnTo>
                  <a:lnTo>
                    <a:pt x="6093" y="292237"/>
                  </a:lnTo>
                  <a:lnTo>
                    <a:pt x="4376" y="310671"/>
                  </a:lnTo>
                  <a:lnTo>
                    <a:pt x="2753" y="321797"/>
                  </a:lnTo>
                  <a:lnTo>
                    <a:pt x="2056" y="333394"/>
                  </a:lnTo>
                  <a:lnTo>
                    <a:pt x="34087" y="367586"/>
                  </a:lnTo>
                  <a:lnTo>
                    <a:pt x="85837" y="375870"/>
                  </a:lnTo>
                  <a:lnTo>
                    <a:pt x="118161" y="376184"/>
                  </a:lnTo>
                  <a:lnTo>
                    <a:pt x="150504" y="376068"/>
                  </a:lnTo>
                  <a:lnTo>
                    <a:pt x="175837" y="375937"/>
                  </a:lnTo>
                  <a:lnTo>
                    <a:pt x="200396" y="375629"/>
                  </a:lnTo>
                  <a:lnTo>
                    <a:pt x="228311" y="374952"/>
                  </a:lnTo>
                  <a:lnTo>
                    <a:pt x="256224" y="374276"/>
                  </a:lnTo>
                  <a:lnTo>
                    <a:pt x="280776" y="373968"/>
                  </a:lnTo>
                  <a:lnTo>
                    <a:pt x="305234" y="374466"/>
                  </a:lnTo>
                  <a:lnTo>
                    <a:pt x="336713" y="373866"/>
                  </a:lnTo>
                  <a:lnTo>
                    <a:pt x="364064" y="369030"/>
                  </a:lnTo>
                  <a:lnTo>
                    <a:pt x="376135" y="356816"/>
                  </a:lnTo>
                  <a:lnTo>
                    <a:pt x="375942" y="342382"/>
                  </a:lnTo>
                  <a:lnTo>
                    <a:pt x="374712" y="328217"/>
                  </a:lnTo>
                  <a:lnTo>
                    <a:pt x="373327" y="314253"/>
                  </a:lnTo>
                  <a:lnTo>
                    <a:pt x="372669" y="300420"/>
                  </a:lnTo>
                  <a:lnTo>
                    <a:pt x="372554" y="273363"/>
                  </a:lnTo>
                  <a:lnTo>
                    <a:pt x="372302" y="240725"/>
                  </a:lnTo>
                  <a:lnTo>
                    <a:pt x="372050" y="208087"/>
                  </a:lnTo>
                  <a:lnTo>
                    <a:pt x="371936" y="181031"/>
                  </a:lnTo>
                  <a:lnTo>
                    <a:pt x="371324" y="157152"/>
                  </a:lnTo>
                  <a:lnTo>
                    <a:pt x="369978" y="128215"/>
                  </a:lnTo>
                  <a:lnTo>
                    <a:pt x="368632" y="99279"/>
                  </a:lnTo>
                  <a:lnTo>
                    <a:pt x="368020" y="75400"/>
                  </a:lnTo>
                  <a:lnTo>
                    <a:pt x="369041" y="60185"/>
                  </a:lnTo>
                  <a:lnTo>
                    <a:pt x="370416" y="41627"/>
                  </a:lnTo>
                  <a:lnTo>
                    <a:pt x="369614" y="23955"/>
                  </a:lnTo>
                  <a:lnTo>
                    <a:pt x="364104" y="11402"/>
                  </a:lnTo>
                  <a:lnTo>
                    <a:pt x="345200" y="2658"/>
                  </a:lnTo>
                  <a:lnTo>
                    <a:pt x="318625" y="0"/>
                  </a:lnTo>
                  <a:lnTo>
                    <a:pt x="290708" y="530"/>
                  </a:lnTo>
                  <a:lnTo>
                    <a:pt x="267782" y="1350"/>
                  </a:lnTo>
                  <a:lnTo>
                    <a:pt x="246751" y="2916"/>
                  </a:lnTo>
                  <a:lnTo>
                    <a:pt x="222480" y="6361"/>
                  </a:lnTo>
                  <a:lnTo>
                    <a:pt x="198208" y="9805"/>
                  </a:lnTo>
                  <a:lnTo>
                    <a:pt x="177177" y="11371"/>
                  </a:lnTo>
                  <a:lnTo>
                    <a:pt x="66123" y="11371"/>
                  </a:lnTo>
                  <a:lnTo>
                    <a:pt x="51498" y="9860"/>
                  </a:lnTo>
                  <a:lnTo>
                    <a:pt x="33553" y="7342"/>
                  </a:lnTo>
                  <a:lnTo>
                    <a:pt x="16457" y="6839"/>
                  </a:lnTo>
                  <a:lnTo>
                    <a:pt x="4376" y="11371"/>
                  </a:lnTo>
                </a:path>
              </a:pathLst>
            </a:custGeom>
            <a:ln w="6303">
              <a:solidFill>
                <a:srgbClr val="3A3839"/>
              </a:solidFill>
            </a:ln>
          </p:spPr>
          <p:txBody>
            <a:bodyPr wrap="square" lIns="0" tIns="0" rIns="0" bIns="0" rtlCol="0"/>
            <a:lstStyle/>
            <a:p>
              <a:pPr defTabSz="554218"/>
              <a:endParaRPr sz="1091" kern="0">
                <a:solidFill>
                  <a:sysClr val="windowText" lastClr="000000"/>
                </a:solidFill>
              </a:endParaRPr>
            </a:p>
          </p:txBody>
        </p:sp>
        <p:pic>
          <p:nvPicPr>
            <p:cNvPr id="149" name="object 149"/>
            <p:cNvPicPr/>
            <p:nvPr/>
          </p:nvPicPr>
          <p:blipFill>
            <a:blip r:embed="rId14" cstate="print"/>
            <a:stretch>
              <a:fillRect/>
            </a:stretch>
          </p:blipFill>
          <p:spPr>
            <a:xfrm>
              <a:off x="13394549" y="9920565"/>
              <a:ext cx="376123" cy="376234"/>
            </a:xfrm>
            <a:prstGeom prst="rect">
              <a:avLst/>
            </a:prstGeom>
          </p:spPr>
        </p:pic>
        <p:sp>
          <p:nvSpPr>
            <p:cNvPr id="150" name="object 150"/>
            <p:cNvSpPr/>
            <p:nvPr/>
          </p:nvSpPr>
          <p:spPr>
            <a:xfrm>
              <a:off x="13394549" y="9920612"/>
              <a:ext cx="376555" cy="376555"/>
            </a:xfrm>
            <a:custGeom>
              <a:avLst/>
              <a:gdLst/>
              <a:ahLst/>
              <a:cxnLst/>
              <a:rect l="l" t="t" r="r" b="b"/>
              <a:pathLst>
                <a:path w="376555" h="376554">
                  <a:moveTo>
                    <a:pt x="4376" y="11371"/>
                  </a:moveTo>
                  <a:lnTo>
                    <a:pt x="1507" y="14198"/>
                  </a:lnTo>
                  <a:lnTo>
                    <a:pt x="0" y="28993"/>
                  </a:lnTo>
                  <a:lnTo>
                    <a:pt x="0" y="32993"/>
                  </a:lnTo>
                  <a:lnTo>
                    <a:pt x="543" y="57942"/>
                  </a:lnTo>
                  <a:lnTo>
                    <a:pt x="1815" y="87272"/>
                  </a:lnTo>
                  <a:lnTo>
                    <a:pt x="3273" y="116338"/>
                  </a:lnTo>
                  <a:lnTo>
                    <a:pt x="4376" y="140498"/>
                  </a:lnTo>
                  <a:lnTo>
                    <a:pt x="5179" y="160535"/>
                  </a:lnTo>
                  <a:lnTo>
                    <a:pt x="6149" y="184698"/>
                  </a:lnTo>
                  <a:lnTo>
                    <a:pt x="6965" y="208920"/>
                  </a:lnTo>
                  <a:lnTo>
                    <a:pt x="7308" y="229134"/>
                  </a:lnTo>
                  <a:lnTo>
                    <a:pt x="7270" y="247503"/>
                  </a:lnTo>
                  <a:lnTo>
                    <a:pt x="6961" y="269859"/>
                  </a:lnTo>
                  <a:lnTo>
                    <a:pt x="6093" y="292237"/>
                  </a:lnTo>
                  <a:lnTo>
                    <a:pt x="4376" y="310671"/>
                  </a:lnTo>
                  <a:lnTo>
                    <a:pt x="2749" y="321797"/>
                  </a:lnTo>
                  <a:lnTo>
                    <a:pt x="2052" y="333394"/>
                  </a:lnTo>
                  <a:lnTo>
                    <a:pt x="34087" y="367586"/>
                  </a:lnTo>
                  <a:lnTo>
                    <a:pt x="85837" y="375870"/>
                  </a:lnTo>
                  <a:lnTo>
                    <a:pt x="118161" y="376184"/>
                  </a:lnTo>
                  <a:lnTo>
                    <a:pt x="150504" y="376068"/>
                  </a:lnTo>
                  <a:lnTo>
                    <a:pt x="175837" y="375937"/>
                  </a:lnTo>
                  <a:lnTo>
                    <a:pt x="200396" y="375629"/>
                  </a:lnTo>
                  <a:lnTo>
                    <a:pt x="228311" y="374952"/>
                  </a:lnTo>
                  <a:lnTo>
                    <a:pt x="256224" y="374276"/>
                  </a:lnTo>
                  <a:lnTo>
                    <a:pt x="280776" y="373968"/>
                  </a:lnTo>
                  <a:lnTo>
                    <a:pt x="305234" y="374466"/>
                  </a:lnTo>
                  <a:lnTo>
                    <a:pt x="336713" y="373866"/>
                  </a:lnTo>
                  <a:lnTo>
                    <a:pt x="364064" y="369030"/>
                  </a:lnTo>
                  <a:lnTo>
                    <a:pt x="376135" y="356816"/>
                  </a:lnTo>
                  <a:lnTo>
                    <a:pt x="375942" y="342382"/>
                  </a:lnTo>
                  <a:lnTo>
                    <a:pt x="374712" y="328217"/>
                  </a:lnTo>
                  <a:lnTo>
                    <a:pt x="373327" y="314253"/>
                  </a:lnTo>
                  <a:lnTo>
                    <a:pt x="372669" y="300420"/>
                  </a:lnTo>
                  <a:lnTo>
                    <a:pt x="372554" y="273363"/>
                  </a:lnTo>
                  <a:lnTo>
                    <a:pt x="372302" y="240725"/>
                  </a:lnTo>
                  <a:lnTo>
                    <a:pt x="372050" y="208087"/>
                  </a:lnTo>
                  <a:lnTo>
                    <a:pt x="371936" y="181031"/>
                  </a:lnTo>
                  <a:lnTo>
                    <a:pt x="371324" y="157152"/>
                  </a:lnTo>
                  <a:lnTo>
                    <a:pt x="369978" y="128215"/>
                  </a:lnTo>
                  <a:lnTo>
                    <a:pt x="368632" y="99279"/>
                  </a:lnTo>
                  <a:lnTo>
                    <a:pt x="368020" y="75400"/>
                  </a:lnTo>
                  <a:lnTo>
                    <a:pt x="369041" y="60185"/>
                  </a:lnTo>
                  <a:lnTo>
                    <a:pt x="370416" y="41627"/>
                  </a:lnTo>
                  <a:lnTo>
                    <a:pt x="369614" y="23955"/>
                  </a:lnTo>
                  <a:lnTo>
                    <a:pt x="364104" y="11402"/>
                  </a:lnTo>
                  <a:lnTo>
                    <a:pt x="345200" y="2658"/>
                  </a:lnTo>
                  <a:lnTo>
                    <a:pt x="318625" y="0"/>
                  </a:lnTo>
                  <a:lnTo>
                    <a:pt x="290708" y="530"/>
                  </a:lnTo>
                  <a:lnTo>
                    <a:pt x="267782" y="1350"/>
                  </a:lnTo>
                  <a:lnTo>
                    <a:pt x="246751" y="2916"/>
                  </a:lnTo>
                  <a:lnTo>
                    <a:pt x="222480" y="6361"/>
                  </a:lnTo>
                  <a:lnTo>
                    <a:pt x="198208" y="9805"/>
                  </a:lnTo>
                  <a:lnTo>
                    <a:pt x="177177" y="11371"/>
                  </a:lnTo>
                  <a:lnTo>
                    <a:pt x="66123" y="11371"/>
                  </a:lnTo>
                  <a:lnTo>
                    <a:pt x="51498" y="9860"/>
                  </a:lnTo>
                  <a:lnTo>
                    <a:pt x="33553" y="7342"/>
                  </a:lnTo>
                  <a:lnTo>
                    <a:pt x="16457" y="6839"/>
                  </a:lnTo>
                  <a:lnTo>
                    <a:pt x="4376" y="11371"/>
                  </a:lnTo>
                </a:path>
              </a:pathLst>
            </a:custGeom>
            <a:ln w="6303">
              <a:solidFill>
                <a:srgbClr val="3A3839"/>
              </a:solidFill>
            </a:ln>
          </p:spPr>
          <p:txBody>
            <a:bodyPr wrap="square" lIns="0" tIns="0" rIns="0" bIns="0" rtlCol="0"/>
            <a:lstStyle/>
            <a:p>
              <a:pPr defTabSz="554218"/>
              <a:endParaRPr sz="1091" kern="0">
                <a:solidFill>
                  <a:sysClr val="windowText" lastClr="000000"/>
                </a:solidFill>
              </a:endParaRPr>
            </a:p>
          </p:txBody>
        </p:sp>
      </p:grpSp>
      <p:sp>
        <p:nvSpPr>
          <p:cNvPr id="151" name="object 151"/>
          <p:cNvSpPr txBox="1"/>
          <p:nvPr/>
        </p:nvSpPr>
        <p:spPr>
          <a:xfrm>
            <a:off x="8160520" y="6266257"/>
            <a:ext cx="141239" cy="84548"/>
          </a:xfrm>
          <a:prstGeom prst="rect">
            <a:avLst/>
          </a:prstGeom>
        </p:spPr>
        <p:txBody>
          <a:bodyPr vert="horz" wrap="square" lIns="0" tIns="10006" rIns="0" bIns="0" rtlCol="0">
            <a:spAutoFit/>
          </a:bodyPr>
          <a:lstStyle/>
          <a:p>
            <a:pPr marL="15010" marR="3079" indent="-7697" defTabSz="554218">
              <a:lnSpc>
                <a:spcPts val="278"/>
              </a:lnSpc>
              <a:spcBef>
                <a:spcPts val="79"/>
              </a:spcBef>
            </a:pPr>
            <a:r>
              <a:rPr sz="242" kern="0" spc="-24" dirty="0">
                <a:solidFill>
                  <a:srgbClr val="3A3839"/>
                </a:solidFill>
                <a:latin typeface="Arial"/>
                <a:cs typeface="Arial"/>
              </a:rPr>
              <a:t>Apprentice</a:t>
            </a:r>
            <a:r>
              <a:rPr sz="242" kern="0" spc="303" dirty="0">
                <a:solidFill>
                  <a:srgbClr val="3A3839"/>
                </a:solidFill>
                <a:latin typeface="Arial"/>
                <a:cs typeface="Arial"/>
              </a:rPr>
              <a:t> </a:t>
            </a:r>
            <a:r>
              <a:rPr sz="242" kern="0" spc="-18" dirty="0">
                <a:solidFill>
                  <a:srgbClr val="3A3839"/>
                </a:solidFill>
                <a:latin typeface="Arial"/>
                <a:cs typeface="Arial"/>
              </a:rPr>
              <a:t>carpenter</a:t>
            </a:r>
            <a:endParaRPr sz="242" kern="0">
              <a:solidFill>
                <a:sysClr val="windowText" lastClr="000000"/>
              </a:solidFill>
              <a:latin typeface="Arial"/>
              <a:cs typeface="Arial"/>
            </a:endParaRPr>
          </a:p>
        </p:txBody>
      </p:sp>
      <p:sp>
        <p:nvSpPr>
          <p:cNvPr id="152" name="object 152"/>
          <p:cNvSpPr txBox="1"/>
          <p:nvPr/>
        </p:nvSpPr>
        <p:spPr>
          <a:xfrm>
            <a:off x="8091947" y="5817985"/>
            <a:ext cx="255539" cy="148836"/>
          </a:xfrm>
          <a:prstGeom prst="rect">
            <a:avLst/>
          </a:prstGeom>
        </p:spPr>
        <p:txBody>
          <a:bodyPr vert="horz" wrap="square" lIns="0" tIns="20397" rIns="0" bIns="0" rtlCol="0">
            <a:spAutoFit/>
          </a:bodyPr>
          <a:lstStyle/>
          <a:p>
            <a:pPr marL="7697" marR="3079" defTabSz="554218">
              <a:lnSpc>
                <a:spcPts val="479"/>
              </a:lnSpc>
              <a:spcBef>
                <a:spcPts val="161"/>
              </a:spcBef>
            </a:pPr>
            <a:r>
              <a:rPr sz="485" b="1" kern="0" spc="-6" dirty="0">
                <a:solidFill>
                  <a:srgbClr val="404042"/>
                </a:solidFill>
                <a:latin typeface="Arial"/>
                <a:cs typeface="Arial"/>
              </a:rPr>
              <a:t>DjaDja </a:t>
            </a:r>
            <a:r>
              <a:rPr sz="485" b="1" kern="0" spc="-21" dirty="0">
                <a:solidFill>
                  <a:srgbClr val="404042"/>
                </a:solidFill>
                <a:latin typeface="Arial"/>
                <a:cs typeface="Arial"/>
              </a:rPr>
              <a:t>Wurrung</a:t>
            </a:r>
            <a:endParaRPr sz="485" kern="0">
              <a:solidFill>
                <a:sysClr val="windowText" lastClr="000000"/>
              </a:solidFill>
              <a:latin typeface="Arial"/>
              <a:cs typeface="Arial"/>
            </a:endParaRPr>
          </a:p>
        </p:txBody>
      </p:sp>
      <p:sp>
        <p:nvSpPr>
          <p:cNvPr id="153" name="object 153"/>
          <p:cNvSpPr/>
          <p:nvPr/>
        </p:nvSpPr>
        <p:spPr>
          <a:xfrm>
            <a:off x="8099568" y="5975663"/>
            <a:ext cx="271318" cy="18088"/>
          </a:xfrm>
          <a:custGeom>
            <a:avLst/>
            <a:gdLst/>
            <a:ahLst/>
            <a:cxnLst/>
            <a:rect l="l" t="t" r="r" b="b"/>
            <a:pathLst>
              <a:path w="447675" h="29845">
                <a:moveTo>
                  <a:pt x="447205" y="0"/>
                </a:moveTo>
                <a:lnTo>
                  <a:pt x="419277" y="1217"/>
                </a:lnTo>
                <a:lnTo>
                  <a:pt x="390715" y="4813"/>
                </a:lnTo>
                <a:lnTo>
                  <a:pt x="333667" y="12574"/>
                </a:lnTo>
                <a:lnTo>
                  <a:pt x="305193" y="16777"/>
                </a:lnTo>
                <a:lnTo>
                  <a:pt x="286499" y="19096"/>
                </a:lnTo>
                <a:lnTo>
                  <a:pt x="267817" y="20544"/>
                </a:lnTo>
                <a:lnTo>
                  <a:pt x="249097" y="20935"/>
                </a:lnTo>
                <a:lnTo>
                  <a:pt x="154940" y="16431"/>
                </a:lnTo>
                <a:lnTo>
                  <a:pt x="60744" y="10999"/>
                </a:lnTo>
                <a:lnTo>
                  <a:pt x="41833" y="10331"/>
                </a:lnTo>
                <a:lnTo>
                  <a:pt x="22910" y="10124"/>
                </a:lnTo>
                <a:lnTo>
                  <a:pt x="3936" y="10473"/>
                </a:lnTo>
                <a:lnTo>
                  <a:pt x="1638" y="10673"/>
                </a:lnTo>
                <a:lnTo>
                  <a:pt x="0" y="13185"/>
                </a:lnTo>
                <a:lnTo>
                  <a:pt x="266" y="19028"/>
                </a:lnTo>
                <a:lnTo>
                  <a:pt x="2133" y="21248"/>
                </a:lnTo>
                <a:lnTo>
                  <a:pt x="41808" y="19381"/>
                </a:lnTo>
                <a:lnTo>
                  <a:pt x="79425" y="19935"/>
                </a:lnTo>
                <a:lnTo>
                  <a:pt x="154787" y="23614"/>
                </a:lnTo>
                <a:lnTo>
                  <a:pt x="248996" y="29143"/>
                </a:lnTo>
                <a:lnTo>
                  <a:pt x="267969" y="29297"/>
                </a:lnTo>
                <a:lnTo>
                  <a:pt x="286956" y="28497"/>
                </a:lnTo>
                <a:lnTo>
                  <a:pt x="305841" y="26734"/>
                </a:lnTo>
                <a:lnTo>
                  <a:pt x="390753" y="17617"/>
                </a:lnTo>
                <a:lnTo>
                  <a:pt x="419049" y="14997"/>
                </a:lnTo>
                <a:lnTo>
                  <a:pt x="433044" y="11320"/>
                </a:lnTo>
                <a:lnTo>
                  <a:pt x="447116" y="4845"/>
                </a:lnTo>
                <a:lnTo>
                  <a:pt x="447205" y="0"/>
                </a:lnTo>
                <a:close/>
              </a:path>
            </a:pathLst>
          </a:custGeom>
          <a:solidFill>
            <a:srgbClr val="ED1B2E"/>
          </a:solidFill>
        </p:spPr>
        <p:txBody>
          <a:bodyPr wrap="square" lIns="0" tIns="0" rIns="0" bIns="0" rtlCol="0"/>
          <a:lstStyle/>
          <a:p>
            <a:pPr defTabSz="554218"/>
            <a:endParaRPr sz="1091" kern="0">
              <a:solidFill>
                <a:sysClr val="windowText" lastClr="000000"/>
              </a:solidFill>
            </a:endParaRPr>
          </a:p>
        </p:txBody>
      </p:sp>
      <p:sp>
        <p:nvSpPr>
          <p:cNvPr id="154" name="object 154"/>
          <p:cNvSpPr txBox="1"/>
          <p:nvPr/>
        </p:nvSpPr>
        <p:spPr>
          <a:xfrm>
            <a:off x="9795626" y="1967653"/>
            <a:ext cx="235912" cy="45026"/>
          </a:xfrm>
          <a:prstGeom prst="rect">
            <a:avLst/>
          </a:prstGeom>
        </p:spPr>
        <p:txBody>
          <a:bodyPr vert="horz" wrap="square" lIns="0" tIns="7697" rIns="0" bIns="0" rtlCol="0">
            <a:spAutoFit/>
          </a:bodyPr>
          <a:lstStyle/>
          <a:p>
            <a:pPr marL="7697" defTabSz="554218">
              <a:spcBef>
                <a:spcPts val="61"/>
              </a:spcBef>
            </a:pPr>
            <a:r>
              <a:rPr sz="242" b="1" kern="0" spc="-6" dirty="0">
                <a:solidFill>
                  <a:srgbClr val="3A3839"/>
                </a:solidFill>
                <a:latin typeface="Arial"/>
                <a:cs typeface="Arial"/>
              </a:rPr>
              <a:t>Kenny</a:t>
            </a:r>
            <a:r>
              <a:rPr sz="242" b="1" kern="0" spc="3" dirty="0">
                <a:solidFill>
                  <a:srgbClr val="3A3839"/>
                </a:solidFill>
                <a:latin typeface="Arial"/>
                <a:cs typeface="Arial"/>
              </a:rPr>
              <a:t> </a:t>
            </a:r>
            <a:r>
              <a:rPr sz="242" b="1" kern="0" spc="-6" dirty="0">
                <a:solidFill>
                  <a:srgbClr val="3A3839"/>
                </a:solidFill>
                <a:latin typeface="Arial"/>
                <a:cs typeface="Arial"/>
              </a:rPr>
              <a:t>Morgan</a:t>
            </a:r>
            <a:endParaRPr sz="242" kern="0">
              <a:solidFill>
                <a:sysClr val="windowText" lastClr="000000"/>
              </a:solidFill>
              <a:latin typeface="Arial"/>
              <a:cs typeface="Arial"/>
            </a:endParaRPr>
          </a:p>
        </p:txBody>
      </p:sp>
      <p:sp>
        <p:nvSpPr>
          <p:cNvPr id="155" name="object 155"/>
          <p:cNvSpPr txBox="1"/>
          <p:nvPr/>
        </p:nvSpPr>
        <p:spPr>
          <a:xfrm>
            <a:off x="9847003" y="2006446"/>
            <a:ext cx="144318" cy="45026"/>
          </a:xfrm>
          <a:prstGeom prst="rect">
            <a:avLst/>
          </a:prstGeom>
        </p:spPr>
        <p:txBody>
          <a:bodyPr vert="horz" wrap="square" lIns="0" tIns="7697" rIns="0" bIns="0" rtlCol="0">
            <a:spAutoFit/>
          </a:bodyPr>
          <a:lstStyle/>
          <a:p>
            <a:pPr marL="7697" defTabSz="554218">
              <a:spcBef>
                <a:spcPts val="61"/>
              </a:spcBef>
            </a:pPr>
            <a:r>
              <a:rPr sz="242" kern="0" spc="-18" dirty="0">
                <a:solidFill>
                  <a:srgbClr val="3A3839"/>
                </a:solidFill>
                <a:latin typeface="Arial"/>
                <a:cs typeface="Arial"/>
              </a:rPr>
              <a:t>Labourer</a:t>
            </a:r>
            <a:r>
              <a:rPr sz="242" kern="0" spc="18" dirty="0">
                <a:solidFill>
                  <a:srgbClr val="3A3839"/>
                </a:solidFill>
                <a:latin typeface="Arial"/>
                <a:cs typeface="Arial"/>
              </a:rPr>
              <a:t> </a:t>
            </a:r>
            <a:r>
              <a:rPr sz="242" kern="0" spc="-30" dirty="0">
                <a:solidFill>
                  <a:srgbClr val="3A3839"/>
                </a:solidFill>
                <a:latin typeface="Arial"/>
                <a:cs typeface="Arial"/>
              </a:rPr>
              <a:t>/</a:t>
            </a:r>
            <a:endParaRPr sz="242" kern="0">
              <a:solidFill>
                <a:sysClr val="windowText" lastClr="000000"/>
              </a:solidFill>
              <a:latin typeface="Arial"/>
              <a:cs typeface="Arial"/>
            </a:endParaRPr>
          </a:p>
        </p:txBody>
      </p:sp>
      <p:sp>
        <p:nvSpPr>
          <p:cNvPr id="156" name="object 156"/>
          <p:cNvSpPr txBox="1"/>
          <p:nvPr/>
        </p:nvSpPr>
        <p:spPr>
          <a:xfrm>
            <a:off x="9851813" y="2030460"/>
            <a:ext cx="132388" cy="45026"/>
          </a:xfrm>
          <a:prstGeom prst="rect">
            <a:avLst/>
          </a:prstGeom>
        </p:spPr>
        <p:txBody>
          <a:bodyPr vert="horz" wrap="square" lIns="0" tIns="7697" rIns="0" bIns="0" rtlCol="0">
            <a:spAutoFit/>
          </a:bodyPr>
          <a:lstStyle/>
          <a:p>
            <a:pPr marL="7697" defTabSz="554218">
              <a:spcBef>
                <a:spcPts val="61"/>
              </a:spcBef>
            </a:pPr>
            <a:r>
              <a:rPr sz="242" kern="0" spc="-21" dirty="0">
                <a:solidFill>
                  <a:srgbClr val="3A3839"/>
                </a:solidFill>
                <a:latin typeface="Arial"/>
                <a:cs typeface="Arial"/>
              </a:rPr>
              <a:t>Carpenter</a:t>
            </a:r>
            <a:endParaRPr sz="242" kern="0">
              <a:solidFill>
                <a:sysClr val="windowText" lastClr="000000"/>
              </a:solidFill>
              <a:latin typeface="Arial"/>
              <a:cs typeface="Arial"/>
            </a:endParaRPr>
          </a:p>
        </p:txBody>
      </p:sp>
      <p:grpSp>
        <p:nvGrpSpPr>
          <p:cNvPr id="157" name="object 157"/>
          <p:cNvGrpSpPr/>
          <p:nvPr/>
        </p:nvGrpSpPr>
        <p:grpSpPr>
          <a:xfrm>
            <a:off x="9797973" y="1739352"/>
            <a:ext cx="232064" cy="232064"/>
            <a:chOff x="16160305" y="2869931"/>
            <a:chExt cx="382905" cy="382905"/>
          </a:xfrm>
        </p:grpSpPr>
        <p:sp>
          <p:nvSpPr>
            <p:cNvPr id="158" name="object 158"/>
            <p:cNvSpPr/>
            <p:nvPr/>
          </p:nvSpPr>
          <p:spPr>
            <a:xfrm>
              <a:off x="16163480" y="2873106"/>
              <a:ext cx="376555" cy="376555"/>
            </a:xfrm>
            <a:custGeom>
              <a:avLst/>
              <a:gdLst/>
              <a:ahLst/>
              <a:cxnLst/>
              <a:rect l="l" t="t" r="r" b="b"/>
              <a:pathLst>
                <a:path w="376555" h="376555">
                  <a:moveTo>
                    <a:pt x="318617" y="0"/>
                  </a:moveTo>
                  <a:lnTo>
                    <a:pt x="290703" y="529"/>
                  </a:lnTo>
                  <a:lnTo>
                    <a:pt x="267779" y="1350"/>
                  </a:lnTo>
                  <a:lnTo>
                    <a:pt x="246748" y="2915"/>
                  </a:lnTo>
                  <a:lnTo>
                    <a:pt x="198208" y="9804"/>
                  </a:lnTo>
                  <a:lnTo>
                    <a:pt x="177177" y="11371"/>
                  </a:lnTo>
                  <a:lnTo>
                    <a:pt x="66116" y="11371"/>
                  </a:lnTo>
                  <a:lnTo>
                    <a:pt x="51498" y="9860"/>
                  </a:lnTo>
                  <a:lnTo>
                    <a:pt x="33553" y="7341"/>
                  </a:lnTo>
                  <a:lnTo>
                    <a:pt x="16446" y="6838"/>
                  </a:lnTo>
                  <a:lnTo>
                    <a:pt x="4368" y="11371"/>
                  </a:lnTo>
                  <a:lnTo>
                    <a:pt x="1498" y="14197"/>
                  </a:lnTo>
                  <a:lnTo>
                    <a:pt x="0" y="28992"/>
                  </a:lnTo>
                  <a:lnTo>
                    <a:pt x="533" y="57942"/>
                  </a:lnTo>
                  <a:lnTo>
                    <a:pt x="6146" y="184697"/>
                  </a:lnTo>
                  <a:lnTo>
                    <a:pt x="6959" y="208920"/>
                  </a:lnTo>
                  <a:lnTo>
                    <a:pt x="7302" y="229133"/>
                  </a:lnTo>
                  <a:lnTo>
                    <a:pt x="6959" y="269858"/>
                  </a:lnTo>
                  <a:lnTo>
                    <a:pt x="6083" y="292237"/>
                  </a:lnTo>
                  <a:lnTo>
                    <a:pt x="4368" y="310671"/>
                  </a:lnTo>
                  <a:lnTo>
                    <a:pt x="2743" y="321796"/>
                  </a:lnTo>
                  <a:lnTo>
                    <a:pt x="2044" y="333394"/>
                  </a:lnTo>
                  <a:lnTo>
                    <a:pt x="34086" y="367584"/>
                  </a:lnTo>
                  <a:lnTo>
                    <a:pt x="85826" y="375869"/>
                  </a:lnTo>
                  <a:lnTo>
                    <a:pt x="118160" y="376182"/>
                  </a:lnTo>
                  <a:lnTo>
                    <a:pt x="175831" y="375936"/>
                  </a:lnTo>
                  <a:lnTo>
                    <a:pt x="200393" y="375627"/>
                  </a:lnTo>
                  <a:lnTo>
                    <a:pt x="256222" y="374275"/>
                  </a:lnTo>
                  <a:lnTo>
                    <a:pt x="280771" y="373966"/>
                  </a:lnTo>
                  <a:lnTo>
                    <a:pt x="305231" y="374464"/>
                  </a:lnTo>
                  <a:lnTo>
                    <a:pt x="336702" y="373865"/>
                  </a:lnTo>
                  <a:lnTo>
                    <a:pt x="364058" y="369028"/>
                  </a:lnTo>
                  <a:lnTo>
                    <a:pt x="376135" y="356815"/>
                  </a:lnTo>
                  <a:lnTo>
                    <a:pt x="375932" y="342381"/>
                  </a:lnTo>
                  <a:lnTo>
                    <a:pt x="373316" y="314252"/>
                  </a:lnTo>
                  <a:lnTo>
                    <a:pt x="372668" y="300419"/>
                  </a:lnTo>
                  <a:lnTo>
                    <a:pt x="371932" y="181030"/>
                  </a:lnTo>
                  <a:lnTo>
                    <a:pt x="371322" y="157152"/>
                  </a:lnTo>
                  <a:lnTo>
                    <a:pt x="368630" y="99278"/>
                  </a:lnTo>
                  <a:lnTo>
                    <a:pt x="368020" y="75399"/>
                  </a:lnTo>
                  <a:lnTo>
                    <a:pt x="370408" y="41626"/>
                  </a:lnTo>
                  <a:lnTo>
                    <a:pt x="369608" y="23954"/>
                  </a:lnTo>
                  <a:lnTo>
                    <a:pt x="364096" y="11402"/>
                  </a:lnTo>
                  <a:lnTo>
                    <a:pt x="345198" y="2658"/>
                  </a:lnTo>
                  <a:lnTo>
                    <a:pt x="318617" y="0"/>
                  </a:lnTo>
                  <a:close/>
                </a:path>
              </a:pathLst>
            </a:custGeom>
            <a:solidFill>
              <a:srgbClr val="E3C820"/>
            </a:solidFill>
          </p:spPr>
          <p:txBody>
            <a:bodyPr wrap="square" lIns="0" tIns="0" rIns="0" bIns="0" rtlCol="0"/>
            <a:lstStyle/>
            <a:p>
              <a:pPr defTabSz="554218"/>
              <a:endParaRPr sz="1091" kern="0">
                <a:solidFill>
                  <a:sysClr val="windowText" lastClr="000000"/>
                </a:solidFill>
              </a:endParaRPr>
            </a:p>
          </p:txBody>
        </p:sp>
        <p:sp>
          <p:nvSpPr>
            <p:cNvPr id="159" name="object 159"/>
            <p:cNvSpPr/>
            <p:nvPr/>
          </p:nvSpPr>
          <p:spPr>
            <a:xfrm>
              <a:off x="16163480" y="2873106"/>
              <a:ext cx="376555" cy="376555"/>
            </a:xfrm>
            <a:custGeom>
              <a:avLst/>
              <a:gdLst/>
              <a:ahLst/>
              <a:cxnLst/>
              <a:rect l="l" t="t" r="r" b="b"/>
              <a:pathLst>
                <a:path w="376555" h="376555">
                  <a:moveTo>
                    <a:pt x="4376" y="11371"/>
                  </a:moveTo>
                  <a:lnTo>
                    <a:pt x="1507" y="14198"/>
                  </a:lnTo>
                  <a:lnTo>
                    <a:pt x="0" y="28993"/>
                  </a:lnTo>
                  <a:lnTo>
                    <a:pt x="0" y="32993"/>
                  </a:lnTo>
                  <a:lnTo>
                    <a:pt x="543" y="57942"/>
                  </a:lnTo>
                  <a:lnTo>
                    <a:pt x="1815" y="87272"/>
                  </a:lnTo>
                  <a:lnTo>
                    <a:pt x="3273" y="116338"/>
                  </a:lnTo>
                  <a:lnTo>
                    <a:pt x="4376" y="140498"/>
                  </a:lnTo>
                  <a:lnTo>
                    <a:pt x="5179" y="160535"/>
                  </a:lnTo>
                  <a:lnTo>
                    <a:pt x="6149" y="184698"/>
                  </a:lnTo>
                  <a:lnTo>
                    <a:pt x="6965" y="208920"/>
                  </a:lnTo>
                  <a:lnTo>
                    <a:pt x="7308" y="229134"/>
                  </a:lnTo>
                  <a:lnTo>
                    <a:pt x="7270" y="247503"/>
                  </a:lnTo>
                  <a:lnTo>
                    <a:pt x="6961" y="269859"/>
                  </a:lnTo>
                  <a:lnTo>
                    <a:pt x="6093" y="292237"/>
                  </a:lnTo>
                  <a:lnTo>
                    <a:pt x="4376" y="310671"/>
                  </a:lnTo>
                  <a:lnTo>
                    <a:pt x="2749" y="321797"/>
                  </a:lnTo>
                  <a:lnTo>
                    <a:pt x="2052" y="333394"/>
                  </a:lnTo>
                  <a:lnTo>
                    <a:pt x="34087" y="367585"/>
                  </a:lnTo>
                  <a:lnTo>
                    <a:pt x="85837" y="375869"/>
                  </a:lnTo>
                  <a:lnTo>
                    <a:pt x="118161" y="376183"/>
                  </a:lnTo>
                  <a:lnTo>
                    <a:pt x="150504" y="376067"/>
                  </a:lnTo>
                  <a:lnTo>
                    <a:pt x="175837" y="375936"/>
                  </a:lnTo>
                  <a:lnTo>
                    <a:pt x="200396" y="375628"/>
                  </a:lnTo>
                  <a:lnTo>
                    <a:pt x="228311" y="374951"/>
                  </a:lnTo>
                  <a:lnTo>
                    <a:pt x="256224" y="374275"/>
                  </a:lnTo>
                  <a:lnTo>
                    <a:pt x="280776" y="373967"/>
                  </a:lnTo>
                  <a:lnTo>
                    <a:pt x="305234" y="374465"/>
                  </a:lnTo>
                  <a:lnTo>
                    <a:pt x="336713" y="373865"/>
                  </a:lnTo>
                  <a:lnTo>
                    <a:pt x="364064" y="369029"/>
                  </a:lnTo>
                  <a:lnTo>
                    <a:pt x="376135" y="356816"/>
                  </a:lnTo>
                  <a:lnTo>
                    <a:pt x="375942" y="342382"/>
                  </a:lnTo>
                  <a:lnTo>
                    <a:pt x="374712" y="328217"/>
                  </a:lnTo>
                  <a:lnTo>
                    <a:pt x="373327" y="314253"/>
                  </a:lnTo>
                  <a:lnTo>
                    <a:pt x="372669" y="300420"/>
                  </a:lnTo>
                  <a:lnTo>
                    <a:pt x="372554" y="273363"/>
                  </a:lnTo>
                  <a:lnTo>
                    <a:pt x="372302" y="240725"/>
                  </a:lnTo>
                  <a:lnTo>
                    <a:pt x="372050" y="208087"/>
                  </a:lnTo>
                  <a:lnTo>
                    <a:pt x="371936" y="181031"/>
                  </a:lnTo>
                  <a:lnTo>
                    <a:pt x="371324" y="157152"/>
                  </a:lnTo>
                  <a:lnTo>
                    <a:pt x="369978" y="128215"/>
                  </a:lnTo>
                  <a:lnTo>
                    <a:pt x="368632" y="99279"/>
                  </a:lnTo>
                  <a:lnTo>
                    <a:pt x="368020" y="75400"/>
                  </a:lnTo>
                  <a:lnTo>
                    <a:pt x="369041" y="60185"/>
                  </a:lnTo>
                  <a:lnTo>
                    <a:pt x="370416" y="41627"/>
                  </a:lnTo>
                  <a:lnTo>
                    <a:pt x="369614" y="23955"/>
                  </a:lnTo>
                  <a:lnTo>
                    <a:pt x="364104" y="11402"/>
                  </a:lnTo>
                  <a:lnTo>
                    <a:pt x="345200" y="2658"/>
                  </a:lnTo>
                  <a:lnTo>
                    <a:pt x="318625" y="0"/>
                  </a:lnTo>
                  <a:lnTo>
                    <a:pt x="290708" y="530"/>
                  </a:lnTo>
                  <a:lnTo>
                    <a:pt x="267782" y="1350"/>
                  </a:lnTo>
                  <a:lnTo>
                    <a:pt x="246751" y="2916"/>
                  </a:lnTo>
                  <a:lnTo>
                    <a:pt x="222480" y="6361"/>
                  </a:lnTo>
                  <a:lnTo>
                    <a:pt x="198208" y="9805"/>
                  </a:lnTo>
                  <a:lnTo>
                    <a:pt x="177177" y="11371"/>
                  </a:lnTo>
                  <a:lnTo>
                    <a:pt x="66123" y="11371"/>
                  </a:lnTo>
                  <a:lnTo>
                    <a:pt x="51498" y="9860"/>
                  </a:lnTo>
                  <a:lnTo>
                    <a:pt x="33553" y="7342"/>
                  </a:lnTo>
                  <a:lnTo>
                    <a:pt x="16457" y="6839"/>
                  </a:lnTo>
                  <a:lnTo>
                    <a:pt x="4376" y="11371"/>
                  </a:lnTo>
                </a:path>
              </a:pathLst>
            </a:custGeom>
            <a:ln w="6303">
              <a:solidFill>
                <a:srgbClr val="3A3839"/>
              </a:solidFill>
            </a:ln>
          </p:spPr>
          <p:txBody>
            <a:bodyPr wrap="square" lIns="0" tIns="0" rIns="0" bIns="0" rtlCol="0"/>
            <a:lstStyle/>
            <a:p>
              <a:pPr defTabSz="554218"/>
              <a:endParaRPr sz="1091" kern="0">
                <a:solidFill>
                  <a:sysClr val="windowText" lastClr="000000"/>
                </a:solidFill>
              </a:endParaRPr>
            </a:p>
          </p:txBody>
        </p:sp>
      </p:grpSp>
      <p:sp>
        <p:nvSpPr>
          <p:cNvPr id="160" name="object 160"/>
          <p:cNvSpPr txBox="1"/>
          <p:nvPr/>
        </p:nvSpPr>
        <p:spPr>
          <a:xfrm>
            <a:off x="9770087" y="1484284"/>
            <a:ext cx="203585" cy="207947"/>
          </a:xfrm>
          <a:prstGeom prst="rect">
            <a:avLst/>
          </a:prstGeom>
        </p:spPr>
        <p:txBody>
          <a:bodyPr vert="horz" wrap="square" lIns="0" tIns="19627" rIns="0" bIns="0" rtlCol="0">
            <a:spAutoFit/>
          </a:bodyPr>
          <a:lstStyle/>
          <a:p>
            <a:pPr marL="7697" marR="3079" defTabSz="554218">
              <a:lnSpc>
                <a:spcPct val="83700"/>
              </a:lnSpc>
              <a:spcBef>
                <a:spcPts val="154"/>
              </a:spcBef>
            </a:pPr>
            <a:r>
              <a:rPr sz="485" b="1" kern="0" spc="-15" dirty="0">
                <a:solidFill>
                  <a:srgbClr val="404042"/>
                </a:solidFill>
                <a:latin typeface="Arial"/>
                <a:cs typeface="Arial"/>
              </a:rPr>
              <a:t>Torres</a:t>
            </a:r>
            <a:r>
              <a:rPr sz="485" b="1" kern="0" spc="-6" dirty="0">
                <a:solidFill>
                  <a:srgbClr val="404042"/>
                </a:solidFill>
                <a:latin typeface="Arial"/>
                <a:cs typeface="Arial"/>
              </a:rPr>
              <a:t> Strait </a:t>
            </a:r>
            <a:r>
              <a:rPr sz="485" b="1" kern="0" spc="-36" dirty="0">
                <a:solidFill>
                  <a:srgbClr val="404042"/>
                </a:solidFill>
                <a:latin typeface="Arial"/>
                <a:cs typeface="Arial"/>
              </a:rPr>
              <a:t>Islands</a:t>
            </a:r>
            <a:endParaRPr sz="485" kern="0">
              <a:solidFill>
                <a:sysClr val="windowText" lastClr="000000"/>
              </a:solidFill>
              <a:latin typeface="Arial"/>
              <a:cs typeface="Arial"/>
            </a:endParaRPr>
          </a:p>
        </p:txBody>
      </p:sp>
      <p:grpSp>
        <p:nvGrpSpPr>
          <p:cNvPr id="161" name="object 161"/>
          <p:cNvGrpSpPr/>
          <p:nvPr/>
        </p:nvGrpSpPr>
        <p:grpSpPr>
          <a:xfrm>
            <a:off x="9189027" y="1606365"/>
            <a:ext cx="1715270" cy="3771130"/>
            <a:chOff x="15155544" y="2650502"/>
            <a:chExt cx="2830195" cy="6222365"/>
          </a:xfrm>
        </p:grpSpPr>
        <p:sp>
          <p:nvSpPr>
            <p:cNvPr id="162" name="object 162"/>
            <p:cNvSpPr/>
            <p:nvPr/>
          </p:nvSpPr>
          <p:spPr>
            <a:xfrm>
              <a:off x="16126866" y="2812338"/>
              <a:ext cx="447675" cy="29845"/>
            </a:xfrm>
            <a:custGeom>
              <a:avLst/>
              <a:gdLst/>
              <a:ahLst/>
              <a:cxnLst/>
              <a:rect l="l" t="t" r="r" b="b"/>
              <a:pathLst>
                <a:path w="447675" h="29844">
                  <a:moveTo>
                    <a:pt x="447205" y="0"/>
                  </a:moveTo>
                  <a:lnTo>
                    <a:pt x="419277" y="1216"/>
                  </a:lnTo>
                  <a:lnTo>
                    <a:pt x="390728" y="4813"/>
                  </a:lnTo>
                  <a:lnTo>
                    <a:pt x="333667" y="12574"/>
                  </a:lnTo>
                  <a:lnTo>
                    <a:pt x="305193" y="16777"/>
                  </a:lnTo>
                  <a:lnTo>
                    <a:pt x="286499" y="19096"/>
                  </a:lnTo>
                  <a:lnTo>
                    <a:pt x="267817" y="20544"/>
                  </a:lnTo>
                  <a:lnTo>
                    <a:pt x="249097" y="20935"/>
                  </a:lnTo>
                  <a:lnTo>
                    <a:pt x="154952" y="16431"/>
                  </a:lnTo>
                  <a:lnTo>
                    <a:pt x="60756" y="10999"/>
                  </a:lnTo>
                  <a:lnTo>
                    <a:pt x="41846" y="10331"/>
                  </a:lnTo>
                  <a:lnTo>
                    <a:pt x="22910" y="10124"/>
                  </a:lnTo>
                  <a:lnTo>
                    <a:pt x="3936" y="10473"/>
                  </a:lnTo>
                  <a:lnTo>
                    <a:pt x="1638" y="10673"/>
                  </a:lnTo>
                  <a:lnTo>
                    <a:pt x="0" y="13185"/>
                  </a:lnTo>
                  <a:lnTo>
                    <a:pt x="266" y="19028"/>
                  </a:lnTo>
                  <a:lnTo>
                    <a:pt x="2133" y="21248"/>
                  </a:lnTo>
                  <a:lnTo>
                    <a:pt x="41821" y="19381"/>
                  </a:lnTo>
                  <a:lnTo>
                    <a:pt x="79425" y="19936"/>
                  </a:lnTo>
                  <a:lnTo>
                    <a:pt x="154787" y="23614"/>
                  </a:lnTo>
                  <a:lnTo>
                    <a:pt x="248996" y="29143"/>
                  </a:lnTo>
                  <a:lnTo>
                    <a:pt x="267969" y="29297"/>
                  </a:lnTo>
                  <a:lnTo>
                    <a:pt x="286956" y="28497"/>
                  </a:lnTo>
                  <a:lnTo>
                    <a:pt x="305841" y="26734"/>
                  </a:lnTo>
                  <a:lnTo>
                    <a:pt x="390753" y="17617"/>
                  </a:lnTo>
                  <a:lnTo>
                    <a:pt x="419049" y="14997"/>
                  </a:lnTo>
                  <a:lnTo>
                    <a:pt x="433044" y="11320"/>
                  </a:lnTo>
                  <a:lnTo>
                    <a:pt x="447116" y="4843"/>
                  </a:lnTo>
                  <a:lnTo>
                    <a:pt x="447205" y="0"/>
                  </a:lnTo>
                  <a:close/>
                </a:path>
              </a:pathLst>
            </a:custGeom>
            <a:solidFill>
              <a:srgbClr val="ED1B2E"/>
            </a:solidFill>
          </p:spPr>
          <p:txBody>
            <a:bodyPr wrap="square" lIns="0" tIns="0" rIns="0" bIns="0" rtlCol="0"/>
            <a:lstStyle/>
            <a:p>
              <a:pPr defTabSz="554218"/>
              <a:endParaRPr sz="1091" kern="0">
                <a:solidFill>
                  <a:sysClr val="windowText" lastClr="000000"/>
                </a:solidFill>
              </a:endParaRPr>
            </a:p>
          </p:txBody>
        </p:sp>
        <p:sp>
          <p:nvSpPr>
            <p:cNvPr id="163" name="object 163"/>
            <p:cNvSpPr/>
            <p:nvPr/>
          </p:nvSpPr>
          <p:spPr>
            <a:xfrm>
              <a:off x="15169628" y="2653360"/>
              <a:ext cx="603250" cy="0"/>
            </a:xfrm>
            <a:custGeom>
              <a:avLst/>
              <a:gdLst/>
              <a:ahLst/>
              <a:cxnLst/>
              <a:rect l="l" t="t" r="r" b="b"/>
              <a:pathLst>
                <a:path w="603250">
                  <a:moveTo>
                    <a:pt x="0" y="0"/>
                  </a:moveTo>
                  <a:lnTo>
                    <a:pt x="602766" y="0"/>
                  </a:lnTo>
                </a:path>
              </a:pathLst>
            </a:custGeom>
            <a:ln w="5622">
              <a:solidFill>
                <a:srgbClr val="3A3839"/>
              </a:solidFill>
            </a:ln>
          </p:spPr>
          <p:txBody>
            <a:bodyPr wrap="square" lIns="0" tIns="0" rIns="0" bIns="0" rtlCol="0"/>
            <a:lstStyle/>
            <a:p>
              <a:pPr defTabSz="554218"/>
              <a:endParaRPr sz="1091" kern="0">
                <a:solidFill>
                  <a:sysClr val="windowText" lastClr="000000"/>
                </a:solidFill>
              </a:endParaRPr>
            </a:p>
          </p:txBody>
        </p:sp>
        <p:sp>
          <p:nvSpPr>
            <p:cNvPr id="164" name="object 164"/>
            <p:cNvSpPr/>
            <p:nvPr/>
          </p:nvSpPr>
          <p:spPr>
            <a:xfrm>
              <a:off x="15784283" y="2663013"/>
              <a:ext cx="103505" cy="159385"/>
            </a:xfrm>
            <a:custGeom>
              <a:avLst/>
              <a:gdLst/>
              <a:ahLst/>
              <a:cxnLst/>
              <a:rect l="l" t="t" r="r" b="b"/>
              <a:pathLst>
                <a:path w="103505" h="159385">
                  <a:moveTo>
                    <a:pt x="0" y="0"/>
                  </a:moveTo>
                  <a:lnTo>
                    <a:pt x="103242" y="159304"/>
                  </a:lnTo>
                </a:path>
              </a:pathLst>
            </a:custGeom>
            <a:ln w="5622">
              <a:solidFill>
                <a:srgbClr val="3A3839"/>
              </a:solidFill>
            </a:ln>
          </p:spPr>
          <p:txBody>
            <a:bodyPr wrap="square" lIns="0" tIns="0" rIns="0" bIns="0" rtlCol="0"/>
            <a:lstStyle/>
            <a:p>
              <a:pPr defTabSz="554218"/>
              <a:endParaRPr sz="1091" kern="0">
                <a:solidFill>
                  <a:sysClr val="windowText" lastClr="000000"/>
                </a:solidFill>
              </a:endParaRPr>
            </a:p>
          </p:txBody>
        </p:sp>
        <p:sp>
          <p:nvSpPr>
            <p:cNvPr id="165" name="object 165"/>
            <p:cNvSpPr/>
            <p:nvPr/>
          </p:nvSpPr>
          <p:spPr>
            <a:xfrm>
              <a:off x="15901656" y="2827139"/>
              <a:ext cx="225425" cy="0"/>
            </a:xfrm>
            <a:custGeom>
              <a:avLst/>
              <a:gdLst/>
              <a:ahLst/>
              <a:cxnLst/>
              <a:rect l="l" t="t" r="r" b="b"/>
              <a:pathLst>
                <a:path w="225425">
                  <a:moveTo>
                    <a:pt x="0" y="0"/>
                  </a:moveTo>
                  <a:lnTo>
                    <a:pt x="225406" y="0"/>
                  </a:lnTo>
                </a:path>
              </a:pathLst>
            </a:custGeom>
            <a:ln w="5622">
              <a:solidFill>
                <a:srgbClr val="3A3839"/>
              </a:solidFill>
            </a:ln>
          </p:spPr>
          <p:txBody>
            <a:bodyPr wrap="square" lIns="0" tIns="0" rIns="0" bIns="0" rtlCol="0"/>
            <a:lstStyle/>
            <a:p>
              <a:pPr defTabSz="554218"/>
              <a:endParaRPr sz="1091" kern="0">
                <a:solidFill>
                  <a:sysClr val="windowText" lastClr="000000"/>
                </a:solidFill>
              </a:endParaRPr>
            </a:p>
          </p:txBody>
        </p:sp>
        <p:sp>
          <p:nvSpPr>
            <p:cNvPr id="166" name="object 166"/>
            <p:cNvSpPr/>
            <p:nvPr/>
          </p:nvSpPr>
          <p:spPr>
            <a:xfrm>
              <a:off x="15155545" y="2650565"/>
              <a:ext cx="980440" cy="179705"/>
            </a:xfrm>
            <a:custGeom>
              <a:avLst/>
              <a:gdLst/>
              <a:ahLst/>
              <a:cxnLst/>
              <a:rect l="l" t="t" r="r" b="b"/>
              <a:pathLst>
                <a:path w="980440" h="179705">
                  <a:moveTo>
                    <a:pt x="5613" y="2806"/>
                  </a:moveTo>
                  <a:lnTo>
                    <a:pt x="4787" y="812"/>
                  </a:lnTo>
                  <a:lnTo>
                    <a:pt x="2806" y="0"/>
                  </a:lnTo>
                  <a:lnTo>
                    <a:pt x="812" y="812"/>
                  </a:lnTo>
                  <a:lnTo>
                    <a:pt x="0" y="2806"/>
                  </a:lnTo>
                  <a:lnTo>
                    <a:pt x="812" y="4800"/>
                  </a:lnTo>
                  <a:lnTo>
                    <a:pt x="2806" y="5613"/>
                  </a:lnTo>
                  <a:lnTo>
                    <a:pt x="4787" y="4800"/>
                  </a:lnTo>
                  <a:lnTo>
                    <a:pt x="5613" y="2806"/>
                  </a:lnTo>
                  <a:close/>
                </a:path>
                <a:path w="980440" h="179705">
                  <a:moveTo>
                    <a:pt x="625284" y="2806"/>
                  </a:moveTo>
                  <a:lnTo>
                    <a:pt x="624459" y="812"/>
                  </a:lnTo>
                  <a:lnTo>
                    <a:pt x="622477" y="0"/>
                  </a:lnTo>
                  <a:lnTo>
                    <a:pt x="620483" y="812"/>
                  </a:lnTo>
                  <a:lnTo>
                    <a:pt x="619658" y="2806"/>
                  </a:lnTo>
                  <a:lnTo>
                    <a:pt x="620483" y="4800"/>
                  </a:lnTo>
                  <a:lnTo>
                    <a:pt x="622477" y="5613"/>
                  </a:lnTo>
                  <a:lnTo>
                    <a:pt x="624459" y="4800"/>
                  </a:lnTo>
                  <a:lnTo>
                    <a:pt x="625284" y="2806"/>
                  </a:lnTo>
                  <a:close/>
                </a:path>
                <a:path w="980440" h="179705">
                  <a:moveTo>
                    <a:pt x="737920" y="176593"/>
                  </a:moveTo>
                  <a:lnTo>
                    <a:pt x="737095" y="174599"/>
                  </a:lnTo>
                  <a:lnTo>
                    <a:pt x="735114" y="173774"/>
                  </a:lnTo>
                  <a:lnTo>
                    <a:pt x="733120" y="174599"/>
                  </a:lnTo>
                  <a:lnTo>
                    <a:pt x="732294" y="176593"/>
                  </a:lnTo>
                  <a:lnTo>
                    <a:pt x="733120" y="178574"/>
                  </a:lnTo>
                  <a:lnTo>
                    <a:pt x="735114" y="179400"/>
                  </a:lnTo>
                  <a:lnTo>
                    <a:pt x="737095" y="178574"/>
                  </a:lnTo>
                  <a:lnTo>
                    <a:pt x="737920" y="176593"/>
                  </a:lnTo>
                  <a:close/>
                </a:path>
                <a:path w="980440" h="179705">
                  <a:moveTo>
                    <a:pt x="979817" y="176593"/>
                  </a:moveTo>
                  <a:lnTo>
                    <a:pt x="978992" y="174599"/>
                  </a:lnTo>
                  <a:lnTo>
                    <a:pt x="977011" y="173774"/>
                  </a:lnTo>
                  <a:lnTo>
                    <a:pt x="975017" y="174599"/>
                  </a:lnTo>
                  <a:lnTo>
                    <a:pt x="974191" y="176593"/>
                  </a:lnTo>
                  <a:lnTo>
                    <a:pt x="975017" y="178574"/>
                  </a:lnTo>
                  <a:lnTo>
                    <a:pt x="977011" y="179400"/>
                  </a:lnTo>
                  <a:lnTo>
                    <a:pt x="978992" y="178574"/>
                  </a:lnTo>
                  <a:lnTo>
                    <a:pt x="979817" y="176593"/>
                  </a:lnTo>
                  <a:close/>
                </a:path>
              </a:pathLst>
            </a:custGeom>
            <a:solidFill>
              <a:srgbClr val="3A3839"/>
            </a:solidFill>
          </p:spPr>
          <p:txBody>
            <a:bodyPr wrap="square" lIns="0" tIns="0" rIns="0" bIns="0" rtlCol="0"/>
            <a:lstStyle/>
            <a:p>
              <a:pPr defTabSz="554218"/>
              <a:endParaRPr sz="1091" kern="0">
                <a:solidFill>
                  <a:sysClr val="windowText" lastClr="000000"/>
                </a:solidFill>
              </a:endParaRPr>
            </a:p>
          </p:txBody>
        </p:sp>
        <p:sp>
          <p:nvSpPr>
            <p:cNvPr id="167" name="object 167"/>
            <p:cNvSpPr/>
            <p:nvPr/>
          </p:nvSpPr>
          <p:spPr>
            <a:xfrm>
              <a:off x="15313888" y="8544427"/>
              <a:ext cx="2247900" cy="0"/>
            </a:xfrm>
            <a:custGeom>
              <a:avLst/>
              <a:gdLst/>
              <a:ahLst/>
              <a:cxnLst/>
              <a:rect l="l" t="t" r="r" b="b"/>
              <a:pathLst>
                <a:path w="2247900">
                  <a:moveTo>
                    <a:pt x="0" y="0"/>
                  </a:moveTo>
                  <a:lnTo>
                    <a:pt x="2247355" y="0"/>
                  </a:lnTo>
                </a:path>
              </a:pathLst>
            </a:custGeom>
            <a:ln w="5622">
              <a:solidFill>
                <a:srgbClr val="3A3839"/>
              </a:solidFill>
            </a:ln>
          </p:spPr>
          <p:txBody>
            <a:bodyPr wrap="square" lIns="0" tIns="0" rIns="0" bIns="0" rtlCol="0"/>
            <a:lstStyle/>
            <a:p>
              <a:pPr defTabSz="554218"/>
              <a:endParaRPr sz="1091" kern="0">
                <a:solidFill>
                  <a:sysClr val="windowText" lastClr="000000"/>
                </a:solidFill>
              </a:endParaRPr>
            </a:p>
          </p:txBody>
        </p:sp>
        <p:sp>
          <p:nvSpPr>
            <p:cNvPr id="168" name="object 168"/>
            <p:cNvSpPr/>
            <p:nvPr/>
          </p:nvSpPr>
          <p:spPr>
            <a:xfrm>
              <a:off x="15299804" y="8541626"/>
              <a:ext cx="2270125" cy="5715"/>
            </a:xfrm>
            <a:custGeom>
              <a:avLst/>
              <a:gdLst/>
              <a:ahLst/>
              <a:cxnLst/>
              <a:rect l="l" t="t" r="r" b="b"/>
              <a:pathLst>
                <a:path w="2270125" h="5715">
                  <a:moveTo>
                    <a:pt x="5626" y="2819"/>
                  </a:moveTo>
                  <a:lnTo>
                    <a:pt x="4800" y="825"/>
                  </a:lnTo>
                  <a:lnTo>
                    <a:pt x="2819" y="0"/>
                  </a:lnTo>
                  <a:lnTo>
                    <a:pt x="825" y="825"/>
                  </a:lnTo>
                  <a:lnTo>
                    <a:pt x="0" y="2819"/>
                  </a:lnTo>
                  <a:lnTo>
                    <a:pt x="825" y="4800"/>
                  </a:lnTo>
                  <a:lnTo>
                    <a:pt x="2819" y="5626"/>
                  </a:lnTo>
                  <a:lnTo>
                    <a:pt x="4800" y="4800"/>
                  </a:lnTo>
                  <a:lnTo>
                    <a:pt x="5626" y="2819"/>
                  </a:lnTo>
                  <a:close/>
                </a:path>
                <a:path w="2270125" h="5715">
                  <a:moveTo>
                    <a:pt x="2269883" y="2819"/>
                  </a:moveTo>
                  <a:lnTo>
                    <a:pt x="2269058" y="825"/>
                  </a:lnTo>
                  <a:lnTo>
                    <a:pt x="2267064" y="0"/>
                  </a:lnTo>
                  <a:lnTo>
                    <a:pt x="2265083" y="825"/>
                  </a:lnTo>
                  <a:lnTo>
                    <a:pt x="2264257" y="2819"/>
                  </a:lnTo>
                  <a:lnTo>
                    <a:pt x="2265083" y="4800"/>
                  </a:lnTo>
                  <a:lnTo>
                    <a:pt x="2267064" y="5626"/>
                  </a:lnTo>
                  <a:lnTo>
                    <a:pt x="2269058" y="4800"/>
                  </a:lnTo>
                  <a:lnTo>
                    <a:pt x="2269883" y="2819"/>
                  </a:lnTo>
                  <a:close/>
                </a:path>
              </a:pathLst>
            </a:custGeom>
            <a:solidFill>
              <a:srgbClr val="3A3839"/>
            </a:solidFill>
          </p:spPr>
          <p:txBody>
            <a:bodyPr wrap="square" lIns="0" tIns="0" rIns="0" bIns="0" rtlCol="0"/>
            <a:lstStyle/>
            <a:p>
              <a:pPr defTabSz="554218"/>
              <a:endParaRPr sz="1091" kern="0">
                <a:solidFill>
                  <a:sysClr val="windowText" lastClr="000000"/>
                </a:solidFill>
              </a:endParaRPr>
            </a:p>
          </p:txBody>
        </p:sp>
        <p:sp>
          <p:nvSpPr>
            <p:cNvPr id="169" name="object 169"/>
            <p:cNvSpPr/>
            <p:nvPr/>
          </p:nvSpPr>
          <p:spPr>
            <a:xfrm>
              <a:off x="15173629" y="8869813"/>
              <a:ext cx="1742439" cy="0"/>
            </a:xfrm>
            <a:custGeom>
              <a:avLst/>
              <a:gdLst/>
              <a:ahLst/>
              <a:cxnLst/>
              <a:rect l="l" t="t" r="r" b="b"/>
              <a:pathLst>
                <a:path w="1742440">
                  <a:moveTo>
                    <a:pt x="0" y="0"/>
                  </a:moveTo>
                  <a:lnTo>
                    <a:pt x="1741820" y="0"/>
                  </a:lnTo>
                </a:path>
              </a:pathLst>
            </a:custGeom>
            <a:ln w="5622">
              <a:solidFill>
                <a:srgbClr val="3A3839"/>
              </a:solidFill>
            </a:ln>
          </p:spPr>
          <p:txBody>
            <a:bodyPr wrap="square" lIns="0" tIns="0" rIns="0" bIns="0" rtlCol="0"/>
            <a:lstStyle/>
            <a:p>
              <a:pPr defTabSz="554218"/>
              <a:endParaRPr sz="1091" kern="0">
                <a:solidFill>
                  <a:sysClr val="windowText" lastClr="000000"/>
                </a:solidFill>
              </a:endParaRPr>
            </a:p>
          </p:txBody>
        </p:sp>
        <p:sp>
          <p:nvSpPr>
            <p:cNvPr id="170" name="object 170"/>
            <p:cNvSpPr/>
            <p:nvPr/>
          </p:nvSpPr>
          <p:spPr>
            <a:xfrm>
              <a:off x="15159545" y="8867012"/>
              <a:ext cx="1764664" cy="5715"/>
            </a:xfrm>
            <a:custGeom>
              <a:avLst/>
              <a:gdLst/>
              <a:ahLst/>
              <a:cxnLst/>
              <a:rect l="l" t="t" r="r" b="b"/>
              <a:pathLst>
                <a:path w="1764665" h="5715">
                  <a:moveTo>
                    <a:pt x="5613" y="2819"/>
                  </a:moveTo>
                  <a:lnTo>
                    <a:pt x="4800" y="825"/>
                  </a:lnTo>
                  <a:lnTo>
                    <a:pt x="2806" y="0"/>
                  </a:lnTo>
                  <a:lnTo>
                    <a:pt x="812" y="825"/>
                  </a:lnTo>
                  <a:lnTo>
                    <a:pt x="0" y="2819"/>
                  </a:lnTo>
                  <a:lnTo>
                    <a:pt x="812" y="4800"/>
                  </a:lnTo>
                  <a:lnTo>
                    <a:pt x="2806" y="5626"/>
                  </a:lnTo>
                  <a:lnTo>
                    <a:pt x="4800" y="4800"/>
                  </a:lnTo>
                  <a:lnTo>
                    <a:pt x="5613" y="2819"/>
                  </a:lnTo>
                  <a:close/>
                </a:path>
                <a:path w="1764665" h="5715">
                  <a:moveTo>
                    <a:pt x="1764347" y="2819"/>
                  </a:moveTo>
                  <a:lnTo>
                    <a:pt x="1763522" y="825"/>
                  </a:lnTo>
                  <a:lnTo>
                    <a:pt x="1761540" y="0"/>
                  </a:lnTo>
                  <a:lnTo>
                    <a:pt x="1759546" y="825"/>
                  </a:lnTo>
                  <a:lnTo>
                    <a:pt x="1758721" y="2819"/>
                  </a:lnTo>
                  <a:lnTo>
                    <a:pt x="1759546" y="4800"/>
                  </a:lnTo>
                  <a:lnTo>
                    <a:pt x="1761540" y="5626"/>
                  </a:lnTo>
                  <a:lnTo>
                    <a:pt x="1763522" y="4800"/>
                  </a:lnTo>
                  <a:lnTo>
                    <a:pt x="1764347" y="2819"/>
                  </a:lnTo>
                  <a:close/>
                </a:path>
              </a:pathLst>
            </a:custGeom>
            <a:solidFill>
              <a:srgbClr val="3A3839"/>
            </a:solidFill>
          </p:spPr>
          <p:txBody>
            <a:bodyPr wrap="square" lIns="0" tIns="0" rIns="0" bIns="0" rtlCol="0"/>
            <a:lstStyle/>
            <a:p>
              <a:pPr defTabSz="554218"/>
              <a:endParaRPr sz="1091" kern="0">
                <a:solidFill>
                  <a:sysClr val="windowText" lastClr="000000"/>
                </a:solidFill>
              </a:endParaRPr>
            </a:p>
          </p:txBody>
        </p:sp>
        <p:pic>
          <p:nvPicPr>
            <p:cNvPr id="171" name="object 171"/>
            <p:cNvPicPr/>
            <p:nvPr/>
          </p:nvPicPr>
          <p:blipFill>
            <a:blip r:embed="rId15" cstate="print"/>
            <a:stretch>
              <a:fillRect/>
            </a:stretch>
          </p:blipFill>
          <p:spPr>
            <a:xfrm>
              <a:off x="17606174" y="5201380"/>
              <a:ext cx="376135" cy="376238"/>
            </a:xfrm>
            <a:prstGeom prst="rect">
              <a:avLst/>
            </a:prstGeom>
          </p:spPr>
        </p:pic>
        <p:sp>
          <p:nvSpPr>
            <p:cNvPr id="172" name="object 172"/>
            <p:cNvSpPr/>
            <p:nvPr/>
          </p:nvSpPr>
          <p:spPr>
            <a:xfrm>
              <a:off x="17606187" y="5201436"/>
              <a:ext cx="376555" cy="376555"/>
            </a:xfrm>
            <a:custGeom>
              <a:avLst/>
              <a:gdLst/>
              <a:ahLst/>
              <a:cxnLst/>
              <a:rect l="l" t="t" r="r" b="b"/>
              <a:pathLst>
                <a:path w="376555" h="376554">
                  <a:moveTo>
                    <a:pt x="4366" y="11371"/>
                  </a:moveTo>
                  <a:lnTo>
                    <a:pt x="1497" y="14198"/>
                  </a:lnTo>
                  <a:lnTo>
                    <a:pt x="0" y="28993"/>
                  </a:lnTo>
                  <a:lnTo>
                    <a:pt x="0" y="32993"/>
                  </a:lnTo>
                  <a:lnTo>
                    <a:pt x="542" y="57942"/>
                  </a:lnTo>
                  <a:lnTo>
                    <a:pt x="1810" y="87272"/>
                  </a:lnTo>
                  <a:lnTo>
                    <a:pt x="3264" y="116338"/>
                  </a:lnTo>
                  <a:lnTo>
                    <a:pt x="4366" y="140498"/>
                  </a:lnTo>
                  <a:lnTo>
                    <a:pt x="5169" y="160535"/>
                  </a:lnTo>
                  <a:lnTo>
                    <a:pt x="6138" y="184698"/>
                  </a:lnTo>
                  <a:lnTo>
                    <a:pt x="6954" y="208920"/>
                  </a:lnTo>
                  <a:lnTo>
                    <a:pt x="7298" y="229134"/>
                  </a:lnTo>
                  <a:lnTo>
                    <a:pt x="7259" y="247503"/>
                  </a:lnTo>
                  <a:lnTo>
                    <a:pt x="6951" y="269859"/>
                  </a:lnTo>
                  <a:lnTo>
                    <a:pt x="6083" y="292237"/>
                  </a:lnTo>
                  <a:lnTo>
                    <a:pt x="4366" y="310671"/>
                  </a:lnTo>
                  <a:lnTo>
                    <a:pt x="2743" y="321797"/>
                  </a:lnTo>
                  <a:lnTo>
                    <a:pt x="2045" y="333394"/>
                  </a:lnTo>
                  <a:lnTo>
                    <a:pt x="34077" y="367586"/>
                  </a:lnTo>
                  <a:lnTo>
                    <a:pt x="85826" y="375870"/>
                  </a:lnTo>
                  <a:lnTo>
                    <a:pt x="118150" y="376184"/>
                  </a:lnTo>
                  <a:lnTo>
                    <a:pt x="150494" y="376068"/>
                  </a:lnTo>
                  <a:lnTo>
                    <a:pt x="175827" y="375937"/>
                  </a:lnTo>
                  <a:lnTo>
                    <a:pt x="200385" y="375629"/>
                  </a:lnTo>
                  <a:lnTo>
                    <a:pt x="228300" y="374952"/>
                  </a:lnTo>
                  <a:lnTo>
                    <a:pt x="256213" y="374276"/>
                  </a:lnTo>
                  <a:lnTo>
                    <a:pt x="280766" y="373968"/>
                  </a:lnTo>
                  <a:lnTo>
                    <a:pt x="305228" y="374466"/>
                  </a:lnTo>
                  <a:lnTo>
                    <a:pt x="336707" y="373866"/>
                  </a:lnTo>
                  <a:lnTo>
                    <a:pt x="364055" y="369030"/>
                  </a:lnTo>
                  <a:lnTo>
                    <a:pt x="376124" y="356816"/>
                  </a:lnTo>
                  <a:lnTo>
                    <a:pt x="375933" y="342382"/>
                  </a:lnTo>
                  <a:lnTo>
                    <a:pt x="374707" y="328217"/>
                  </a:lnTo>
                  <a:lnTo>
                    <a:pt x="373325" y="314253"/>
                  </a:lnTo>
                  <a:lnTo>
                    <a:pt x="372669" y="300420"/>
                  </a:lnTo>
                  <a:lnTo>
                    <a:pt x="372553" y="273363"/>
                  </a:lnTo>
                  <a:lnTo>
                    <a:pt x="372297" y="240725"/>
                  </a:lnTo>
                  <a:lnTo>
                    <a:pt x="372042" y="208087"/>
                  </a:lnTo>
                  <a:lnTo>
                    <a:pt x="371925" y="181031"/>
                  </a:lnTo>
                  <a:lnTo>
                    <a:pt x="371313" y="157152"/>
                  </a:lnTo>
                  <a:lnTo>
                    <a:pt x="369967" y="128215"/>
                  </a:lnTo>
                  <a:lnTo>
                    <a:pt x="368621" y="99279"/>
                  </a:lnTo>
                  <a:lnTo>
                    <a:pt x="368009" y="75400"/>
                  </a:lnTo>
                  <a:lnTo>
                    <a:pt x="369032" y="60185"/>
                  </a:lnTo>
                  <a:lnTo>
                    <a:pt x="370410" y="41627"/>
                  </a:lnTo>
                  <a:lnTo>
                    <a:pt x="369608" y="23955"/>
                  </a:lnTo>
                  <a:lnTo>
                    <a:pt x="364093" y="11402"/>
                  </a:lnTo>
                  <a:lnTo>
                    <a:pt x="345189" y="2658"/>
                  </a:lnTo>
                  <a:lnTo>
                    <a:pt x="318614" y="0"/>
                  </a:lnTo>
                  <a:lnTo>
                    <a:pt x="290698" y="530"/>
                  </a:lnTo>
                  <a:lnTo>
                    <a:pt x="267771" y="1350"/>
                  </a:lnTo>
                  <a:lnTo>
                    <a:pt x="246741" y="2916"/>
                  </a:lnTo>
                  <a:lnTo>
                    <a:pt x="222469" y="6361"/>
                  </a:lnTo>
                  <a:lnTo>
                    <a:pt x="198197" y="9805"/>
                  </a:lnTo>
                  <a:lnTo>
                    <a:pt x="177167" y="11371"/>
                  </a:lnTo>
                  <a:lnTo>
                    <a:pt x="66113" y="11371"/>
                  </a:lnTo>
                  <a:lnTo>
                    <a:pt x="51488" y="9860"/>
                  </a:lnTo>
                  <a:lnTo>
                    <a:pt x="33543" y="7342"/>
                  </a:lnTo>
                  <a:lnTo>
                    <a:pt x="16446" y="6839"/>
                  </a:lnTo>
                  <a:lnTo>
                    <a:pt x="4366" y="11371"/>
                  </a:lnTo>
                </a:path>
              </a:pathLst>
            </a:custGeom>
            <a:ln w="6303">
              <a:solidFill>
                <a:srgbClr val="3A3839"/>
              </a:solidFill>
            </a:ln>
          </p:spPr>
          <p:txBody>
            <a:bodyPr wrap="square" lIns="0" tIns="0" rIns="0" bIns="0" rtlCol="0"/>
            <a:lstStyle/>
            <a:p>
              <a:pPr defTabSz="554218"/>
              <a:endParaRPr sz="1091" kern="0">
                <a:solidFill>
                  <a:sysClr val="windowText" lastClr="000000"/>
                </a:solidFill>
              </a:endParaRPr>
            </a:p>
          </p:txBody>
        </p:sp>
      </p:grpSp>
      <p:sp>
        <p:nvSpPr>
          <p:cNvPr id="173" name="object 173"/>
          <p:cNvSpPr txBox="1"/>
          <p:nvPr/>
        </p:nvSpPr>
        <p:spPr>
          <a:xfrm>
            <a:off x="10663990" y="3377122"/>
            <a:ext cx="508769" cy="84223"/>
          </a:xfrm>
          <a:prstGeom prst="rect">
            <a:avLst/>
          </a:prstGeom>
        </p:spPr>
        <p:txBody>
          <a:bodyPr vert="horz" wrap="square" lIns="0" tIns="9621" rIns="0" bIns="0" rtlCol="0">
            <a:spAutoFit/>
          </a:bodyPr>
          <a:lstStyle/>
          <a:p>
            <a:pPr algn="ctr" defTabSz="554218">
              <a:spcBef>
                <a:spcPts val="76"/>
              </a:spcBef>
            </a:pPr>
            <a:r>
              <a:rPr sz="242" b="1" kern="0" dirty="0">
                <a:solidFill>
                  <a:srgbClr val="3A3839"/>
                </a:solidFill>
                <a:latin typeface="Arial"/>
                <a:cs typeface="Arial"/>
              </a:rPr>
              <a:t>Jarrod</a:t>
            </a:r>
            <a:r>
              <a:rPr sz="242" b="1" kern="0" spc="27" dirty="0">
                <a:solidFill>
                  <a:srgbClr val="3A3839"/>
                </a:solidFill>
                <a:latin typeface="Arial"/>
                <a:cs typeface="Arial"/>
              </a:rPr>
              <a:t> </a:t>
            </a:r>
            <a:r>
              <a:rPr sz="242" b="1" kern="0" dirty="0">
                <a:solidFill>
                  <a:srgbClr val="3A3839"/>
                </a:solidFill>
                <a:latin typeface="Arial"/>
                <a:cs typeface="Arial"/>
              </a:rPr>
              <a:t>Hudson</a:t>
            </a:r>
            <a:r>
              <a:rPr sz="242" b="1" kern="0" spc="152" dirty="0">
                <a:solidFill>
                  <a:srgbClr val="3A3839"/>
                </a:solidFill>
                <a:latin typeface="Arial"/>
                <a:cs typeface="Arial"/>
              </a:rPr>
              <a:t>  </a:t>
            </a:r>
            <a:r>
              <a:rPr sz="242" b="1" kern="0" dirty="0">
                <a:solidFill>
                  <a:srgbClr val="3A3839"/>
                </a:solidFill>
                <a:latin typeface="Arial"/>
                <a:cs typeface="Arial"/>
              </a:rPr>
              <a:t>Ryan</a:t>
            </a:r>
            <a:r>
              <a:rPr sz="242" b="1" kern="0" spc="9" dirty="0">
                <a:solidFill>
                  <a:srgbClr val="3A3839"/>
                </a:solidFill>
                <a:latin typeface="Arial"/>
                <a:cs typeface="Arial"/>
              </a:rPr>
              <a:t> </a:t>
            </a:r>
            <a:r>
              <a:rPr sz="242" b="1" kern="0" spc="-6" dirty="0">
                <a:solidFill>
                  <a:srgbClr val="3A3839"/>
                </a:solidFill>
                <a:latin typeface="Arial"/>
                <a:cs typeface="Arial"/>
              </a:rPr>
              <a:t>Hudson</a:t>
            </a:r>
            <a:endParaRPr sz="242" kern="0">
              <a:solidFill>
                <a:sysClr val="windowText" lastClr="000000"/>
              </a:solidFill>
              <a:latin typeface="Arial"/>
              <a:cs typeface="Arial"/>
            </a:endParaRPr>
          </a:p>
          <a:p>
            <a:pPr marL="13471" algn="ctr" defTabSz="554218">
              <a:spcBef>
                <a:spcPts val="12"/>
              </a:spcBef>
              <a:tabLst>
                <a:tab pos="286731" algn="l"/>
              </a:tabLst>
            </a:pPr>
            <a:r>
              <a:rPr sz="242" kern="0" spc="-6" dirty="0">
                <a:solidFill>
                  <a:srgbClr val="3A3839"/>
                </a:solidFill>
                <a:latin typeface="Arial"/>
                <a:cs typeface="Arial"/>
              </a:rPr>
              <a:t>Labourer</a:t>
            </a:r>
            <a:r>
              <a:rPr sz="242" kern="0" dirty="0">
                <a:solidFill>
                  <a:srgbClr val="3A3839"/>
                </a:solidFill>
                <a:latin typeface="Arial"/>
                <a:cs typeface="Arial"/>
              </a:rPr>
              <a:t>	</a:t>
            </a:r>
            <a:r>
              <a:rPr sz="242" kern="0" spc="-6" dirty="0">
                <a:solidFill>
                  <a:srgbClr val="3A3839"/>
                </a:solidFill>
                <a:latin typeface="Arial"/>
                <a:cs typeface="Arial"/>
              </a:rPr>
              <a:t>Labourer</a:t>
            </a:r>
            <a:endParaRPr sz="242" kern="0">
              <a:solidFill>
                <a:sysClr val="windowText" lastClr="000000"/>
              </a:solidFill>
              <a:latin typeface="Arial"/>
              <a:cs typeface="Arial"/>
            </a:endParaRPr>
          </a:p>
        </p:txBody>
      </p:sp>
      <p:grpSp>
        <p:nvGrpSpPr>
          <p:cNvPr id="174" name="object 174"/>
          <p:cNvGrpSpPr/>
          <p:nvPr/>
        </p:nvGrpSpPr>
        <p:grpSpPr>
          <a:xfrm>
            <a:off x="10945344" y="3150461"/>
            <a:ext cx="232064" cy="232064"/>
            <a:chOff x="18053468" y="5198260"/>
            <a:chExt cx="382905" cy="382905"/>
          </a:xfrm>
        </p:grpSpPr>
        <p:pic>
          <p:nvPicPr>
            <p:cNvPr id="175" name="object 175"/>
            <p:cNvPicPr/>
            <p:nvPr/>
          </p:nvPicPr>
          <p:blipFill>
            <a:blip r:embed="rId16" cstate="print"/>
            <a:stretch>
              <a:fillRect/>
            </a:stretch>
          </p:blipFill>
          <p:spPr>
            <a:xfrm>
              <a:off x="18056643" y="5201380"/>
              <a:ext cx="376135" cy="376238"/>
            </a:xfrm>
            <a:prstGeom prst="rect">
              <a:avLst/>
            </a:prstGeom>
          </p:spPr>
        </p:pic>
        <p:sp>
          <p:nvSpPr>
            <p:cNvPr id="176" name="object 176"/>
            <p:cNvSpPr/>
            <p:nvPr/>
          </p:nvSpPr>
          <p:spPr>
            <a:xfrm>
              <a:off x="18056643" y="5201435"/>
              <a:ext cx="376555" cy="376555"/>
            </a:xfrm>
            <a:custGeom>
              <a:avLst/>
              <a:gdLst/>
              <a:ahLst/>
              <a:cxnLst/>
              <a:rect l="l" t="t" r="r" b="b"/>
              <a:pathLst>
                <a:path w="376555" h="376554">
                  <a:moveTo>
                    <a:pt x="4376" y="11371"/>
                  </a:moveTo>
                  <a:lnTo>
                    <a:pt x="1507" y="14198"/>
                  </a:lnTo>
                  <a:lnTo>
                    <a:pt x="0" y="28993"/>
                  </a:lnTo>
                  <a:lnTo>
                    <a:pt x="0" y="32993"/>
                  </a:lnTo>
                  <a:lnTo>
                    <a:pt x="543" y="57942"/>
                  </a:lnTo>
                  <a:lnTo>
                    <a:pt x="1815" y="87272"/>
                  </a:lnTo>
                  <a:lnTo>
                    <a:pt x="3273" y="116338"/>
                  </a:lnTo>
                  <a:lnTo>
                    <a:pt x="4376" y="140498"/>
                  </a:lnTo>
                  <a:lnTo>
                    <a:pt x="5179" y="160535"/>
                  </a:lnTo>
                  <a:lnTo>
                    <a:pt x="6149" y="184698"/>
                  </a:lnTo>
                  <a:lnTo>
                    <a:pt x="6965" y="208920"/>
                  </a:lnTo>
                  <a:lnTo>
                    <a:pt x="7308" y="229134"/>
                  </a:lnTo>
                  <a:lnTo>
                    <a:pt x="7270" y="247503"/>
                  </a:lnTo>
                  <a:lnTo>
                    <a:pt x="6961" y="269859"/>
                  </a:lnTo>
                  <a:lnTo>
                    <a:pt x="6093" y="292237"/>
                  </a:lnTo>
                  <a:lnTo>
                    <a:pt x="4376" y="310671"/>
                  </a:lnTo>
                  <a:lnTo>
                    <a:pt x="2753" y="321797"/>
                  </a:lnTo>
                  <a:lnTo>
                    <a:pt x="2056" y="333394"/>
                  </a:lnTo>
                  <a:lnTo>
                    <a:pt x="34087" y="367586"/>
                  </a:lnTo>
                  <a:lnTo>
                    <a:pt x="85837" y="375870"/>
                  </a:lnTo>
                  <a:lnTo>
                    <a:pt x="118161" y="376184"/>
                  </a:lnTo>
                  <a:lnTo>
                    <a:pt x="150504" y="376068"/>
                  </a:lnTo>
                  <a:lnTo>
                    <a:pt x="175837" y="375937"/>
                  </a:lnTo>
                  <a:lnTo>
                    <a:pt x="200396" y="375629"/>
                  </a:lnTo>
                  <a:lnTo>
                    <a:pt x="228311" y="374952"/>
                  </a:lnTo>
                  <a:lnTo>
                    <a:pt x="256224" y="374276"/>
                  </a:lnTo>
                  <a:lnTo>
                    <a:pt x="280776" y="373968"/>
                  </a:lnTo>
                  <a:lnTo>
                    <a:pt x="305234" y="374466"/>
                  </a:lnTo>
                  <a:lnTo>
                    <a:pt x="336713" y="373866"/>
                  </a:lnTo>
                  <a:lnTo>
                    <a:pt x="364064" y="369030"/>
                  </a:lnTo>
                  <a:lnTo>
                    <a:pt x="376135" y="356816"/>
                  </a:lnTo>
                  <a:lnTo>
                    <a:pt x="375942" y="342382"/>
                  </a:lnTo>
                  <a:lnTo>
                    <a:pt x="374712" y="328217"/>
                  </a:lnTo>
                  <a:lnTo>
                    <a:pt x="373327" y="314253"/>
                  </a:lnTo>
                  <a:lnTo>
                    <a:pt x="372669" y="300420"/>
                  </a:lnTo>
                  <a:lnTo>
                    <a:pt x="372554" y="273363"/>
                  </a:lnTo>
                  <a:lnTo>
                    <a:pt x="372302" y="240725"/>
                  </a:lnTo>
                  <a:lnTo>
                    <a:pt x="372050" y="208087"/>
                  </a:lnTo>
                  <a:lnTo>
                    <a:pt x="371936" y="181031"/>
                  </a:lnTo>
                  <a:lnTo>
                    <a:pt x="371324" y="157152"/>
                  </a:lnTo>
                  <a:lnTo>
                    <a:pt x="369978" y="128215"/>
                  </a:lnTo>
                  <a:lnTo>
                    <a:pt x="368632" y="99279"/>
                  </a:lnTo>
                  <a:lnTo>
                    <a:pt x="368020" y="75400"/>
                  </a:lnTo>
                  <a:lnTo>
                    <a:pt x="369041" y="60185"/>
                  </a:lnTo>
                  <a:lnTo>
                    <a:pt x="370416" y="41627"/>
                  </a:lnTo>
                  <a:lnTo>
                    <a:pt x="369614" y="23955"/>
                  </a:lnTo>
                  <a:lnTo>
                    <a:pt x="364104" y="11402"/>
                  </a:lnTo>
                  <a:lnTo>
                    <a:pt x="345200" y="2658"/>
                  </a:lnTo>
                  <a:lnTo>
                    <a:pt x="318625" y="0"/>
                  </a:lnTo>
                  <a:lnTo>
                    <a:pt x="290708" y="530"/>
                  </a:lnTo>
                  <a:lnTo>
                    <a:pt x="267782" y="1350"/>
                  </a:lnTo>
                  <a:lnTo>
                    <a:pt x="246751" y="2916"/>
                  </a:lnTo>
                  <a:lnTo>
                    <a:pt x="222480" y="6361"/>
                  </a:lnTo>
                  <a:lnTo>
                    <a:pt x="198208" y="9805"/>
                  </a:lnTo>
                  <a:lnTo>
                    <a:pt x="177177" y="11371"/>
                  </a:lnTo>
                  <a:lnTo>
                    <a:pt x="66123" y="11371"/>
                  </a:lnTo>
                  <a:lnTo>
                    <a:pt x="51498" y="9860"/>
                  </a:lnTo>
                  <a:lnTo>
                    <a:pt x="33553" y="7342"/>
                  </a:lnTo>
                  <a:lnTo>
                    <a:pt x="16457" y="6839"/>
                  </a:lnTo>
                  <a:lnTo>
                    <a:pt x="4376" y="11371"/>
                  </a:lnTo>
                </a:path>
              </a:pathLst>
            </a:custGeom>
            <a:ln w="6303">
              <a:solidFill>
                <a:srgbClr val="3A3839"/>
              </a:solidFill>
            </a:ln>
          </p:spPr>
          <p:txBody>
            <a:bodyPr wrap="square" lIns="0" tIns="0" rIns="0" bIns="0" rtlCol="0"/>
            <a:lstStyle/>
            <a:p>
              <a:pPr defTabSz="554218"/>
              <a:endParaRPr sz="1091" kern="0">
                <a:solidFill>
                  <a:sysClr val="windowText" lastClr="000000"/>
                </a:solidFill>
              </a:endParaRPr>
            </a:p>
          </p:txBody>
        </p:sp>
      </p:grpSp>
      <p:sp>
        <p:nvSpPr>
          <p:cNvPr id="177" name="object 177"/>
          <p:cNvSpPr txBox="1"/>
          <p:nvPr/>
        </p:nvSpPr>
        <p:spPr>
          <a:xfrm>
            <a:off x="10644447" y="3021214"/>
            <a:ext cx="282094" cy="82408"/>
          </a:xfrm>
          <a:prstGeom prst="rect">
            <a:avLst/>
          </a:prstGeom>
        </p:spPr>
        <p:txBody>
          <a:bodyPr vert="horz" wrap="square" lIns="0" tIns="7697" rIns="0" bIns="0" rtlCol="0">
            <a:spAutoFit/>
          </a:bodyPr>
          <a:lstStyle/>
          <a:p>
            <a:pPr marL="7697" defTabSz="554218">
              <a:spcBef>
                <a:spcPts val="61"/>
              </a:spcBef>
            </a:pPr>
            <a:r>
              <a:rPr sz="485" b="1" kern="0" spc="-15" dirty="0">
                <a:solidFill>
                  <a:srgbClr val="404042"/>
                </a:solidFill>
                <a:latin typeface="Arial"/>
                <a:cs typeface="Arial"/>
              </a:rPr>
              <a:t>Kamilaroi</a:t>
            </a:r>
            <a:endParaRPr sz="485" kern="0">
              <a:solidFill>
                <a:sysClr val="windowText" lastClr="000000"/>
              </a:solidFill>
              <a:latin typeface="Arial"/>
              <a:cs typeface="Arial"/>
            </a:endParaRPr>
          </a:p>
        </p:txBody>
      </p:sp>
      <p:grpSp>
        <p:nvGrpSpPr>
          <p:cNvPr id="178" name="object 178"/>
          <p:cNvGrpSpPr/>
          <p:nvPr/>
        </p:nvGrpSpPr>
        <p:grpSpPr>
          <a:xfrm>
            <a:off x="6601091" y="2411874"/>
            <a:ext cx="4594706" cy="3575627"/>
            <a:chOff x="10885449" y="3979591"/>
            <a:chExt cx="7581265" cy="5899785"/>
          </a:xfrm>
        </p:grpSpPr>
        <p:sp>
          <p:nvSpPr>
            <p:cNvPr id="179" name="object 179"/>
            <p:cNvSpPr/>
            <p:nvPr/>
          </p:nvSpPr>
          <p:spPr>
            <a:xfrm>
              <a:off x="17569560" y="5099089"/>
              <a:ext cx="897255" cy="71120"/>
            </a:xfrm>
            <a:custGeom>
              <a:avLst/>
              <a:gdLst/>
              <a:ahLst/>
              <a:cxnLst/>
              <a:rect l="l" t="t" r="r" b="b"/>
              <a:pathLst>
                <a:path w="897255" h="71120">
                  <a:moveTo>
                    <a:pt x="868730" y="0"/>
                  </a:moveTo>
                  <a:lnTo>
                    <a:pt x="815174" y="4481"/>
                  </a:lnTo>
                  <a:lnTo>
                    <a:pt x="761682" y="9385"/>
                  </a:lnTo>
                  <a:lnTo>
                    <a:pt x="600506" y="25079"/>
                  </a:lnTo>
                  <a:lnTo>
                    <a:pt x="546303" y="30669"/>
                  </a:lnTo>
                  <a:lnTo>
                    <a:pt x="492099" y="36610"/>
                  </a:lnTo>
                  <a:lnTo>
                    <a:pt x="437934" y="43011"/>
                  </a:lnTo>
                  <a:lnTo>
                    <a:pt x="383819" y="49978"/>
                  </a:lnTo>
                  <a:lnTo>
                    <a:pt x="329793" y="57621"/>
                  </a:lnTo>
                  <a:lnTo>
                    <a:pt x="309600" y="60081"/>
                  </a:lnTo>
                  <a:lnTo>
                    <a:pt x="289420" y="61614"/>
                  </a:lnTo>
                  <a:lnTo>
                    <a:pt x="269189" y="62026"/>
                  </a:lnTo>
                  <a:lnTo>
                    <a:pt x="167436" y="57265"/>
                  </a:lnTo>
                  <a:lnTo>
                    <a:pt x="65646" y="51511"/>
                  </a:lnTo>
                  <a:lnTo>
                    <a:pt x="45211" y="50806"/>
                  </a:lnTo>
                  <a:lnTo>
                    <a:pt x="24752" y="50589"/>
                  </a:lnTo>
                  <a:lnTo>
                    <a:pt x="4241" y="50961"/>
                  </a:lnTo>
                  <a:lnTo>
                    <a:pt x="1765" y="51160"/>
                  </a:lnTo>
                  <a:lnTo>
                    <a:pt x="0" y="53830"/>
                  </a:lnTo>
                  <a:lnTo>
                    <a:pt x="292" y="60008"/>
                  </a:lnTo>
                  <a:lnTo>
                    <a:pt x="2298" y="62364"/>
                  </a:lnTo>
                  <a:lnTo>
                    <a:pt x="45186" y="60380"/>
                  </a:lnTo>
                  <a:lnTo>
                    <a:pt x="85826" y="60966"/>
                  </a:lnTo>
                  <a:lnTo>
                    <a:pt x="167271" y="64856"/>
                  </a:lnTo>
                  <a:lnTo>
                    <a:pt x="269074" y="70708"/>
                  </a:lnTo>
                  <a:lnTo>
                    <a:pt x="289585" y="70869"/>
                  </a:lnTo>
                  <a:lnTo>
                    <a:pt x="310095" y="70021"/>
                  </a:lnTo>
                  <a:lnTo>
                    <a:pt x="330504" y="68154"/>
                  </a:lnTo>
                  <a:lnTo>
                    <a:pt x="411721" y="59538"/>
                  </a:lnTo>
                  <a:lnTo>
                    <a:pt x="452310" y="55787"/>
                  </a:lnTo>
                  <a:lnTo>
                    <a:pt x="492950" y="52689"/>
                  </a:lnTo>
                  <a:lnTo>
                    <a:pt x="533615" y="50016"/>
                  </a:lnTo>
                  <a:lnTo>
                    <a:pt x="818515" y="33559"/>
                  </a:lnTo>
                  <a:lnTo>
                    <a:pt x="869759" y="30239"/>
                  </a:lnTo>
                  <a:lnTo>
                    <a:pt x="890498" y="24076"/>
                  </a:lnTo>
                  <a:lnTo>
                    <a:pt x="897115" y="13114"/>
                  </a:lnTo>
                  <a:lnTo>
                    <a:pt x="889787" y="3153"/>
                  </a:lnTo>
                  <a:lnTo>
                    <a:pt x="868730" y="0"/>
                  </a:lnTo>
                  <a:close/>
                </a:path>
              </a:pathLst>
            </a:custGeom>
            <a:solidFill>
              <a:srgbClr val="ED1B2E"/>
            </a:solidFill>
          </p:spPr>
          <p:txBody>
            <a:bodyPr wrap="square" lIns="0" tIns="0" rIns="0" bIns="0" rtlCol="0"/>
            <a:lstStyle/>
            <a:p>
              <a:pPr defTabSz="554218"/>
              <a:endParaRPr sz="1091" kern="0">
                <a:solidFill>
                  <a:sysClr val="windowText" lastClr="000000"/>
                </a:solidFill>
              </a:endParaRPr>
            </a:p>
          </p:txBody>
        </p:sp>
        <p:sp>
          <p:nvSpPr>
            <p:cNvPr id="180" name="object 180"/>
            <p:cNvSpPr/>
            <p:nvPr/>
          </p:nvSpPr>
          <p:spPr>
            <a:xfrm>
              <a:off x="16184105" y="7192171"/>
              <a:ext cx="801370" cy="0"/>
            </a:xfrm>
            <a:custGeom>
              <a:avLst/>
              <a:gdLst/>
              <a:ahLst/>
              <a:cxnLst/>
              <a:rect l="l" t="t" r="r" b="b"/>
              <a:pathLst>
                <a:path w="801369">
                  <a:moveTo>
                    <a:pt x="0" y="0"/>
                  </a:moveTo>
                  <a:lnTo>
                    <a:pt x="800835" y="0"/>
                  </a:lnTo>
                </a:path>
              </a:pathLst>
            </a:custGeom>
            <a:ln w="5622">
              <a:solidFill>
                <a:srgbClr val="3A3839"/>
              </a:solidFill>
            </a:ln>
          </p:spPr>
          <p:txBody>
            <a:bodyPr wrap="square" lIns="0" tIns="0" rIns="0" bIns="0" rtlCol="0"/>
            <a:lstStyle/>
            <a:p>
              <a:pPr defTabSz="554218"/>
              <a:endParaRPr sz="1091" kern="0">
                <a:solidFill>
                  <a:sysClr val="windowText" lastClr="000000"/>
                </a:solidFill>
              </a:endParaRPr>
            </a:p>
          </p:txBody>
        </p:sp>
        <p:sp>
          <p:nvSpPr>
            <p:cNvPr id="181" name="object 181"/>
            <p:cNvSpPr/>
            <p:nvPr/>
          </p:nvSpPr>
          <p:spPr>
            <a:xfrm>
              <a:off x="16993133" y="5157716"/>
              <a:ext cx="478155" cy="2023745"/>
            </a:xfrm>
            <a:custGeom>
              <a:avLst/>
              <a:gdLst/>
              <a:ahLst/>
              <a:cxnLst/>
              <a:rect l="l" t="t" r="r" b="b"/>
              <a:pathLst>
                <a:path w="478155" h="2023745">
                  <a:moveTo>
                    <a:pt x="0" y="2023488"/>
                  </a:moveTo>
                  <a:lnTo>
                    <a:pt x="478142" y="0"/>
                  </a:lnTo>
                </a:path>
              </a:pathLst>
            </a:custGeom>
            <a:ln w="5622">
              <a:solidFill>
                <a:srgbClr val="3A3839"/>
              </a:solidFill>
            </a:ln>
          </p:spPr>
          <p:txBody>
            <a:bodyPr wrap="square" lIns="0" tIns="0" rIns="0" bIns="0" rtlCol="0"/>
            <a:lstStyle/>
            <a:p>
              <a:pPr defTabSz="554218"/>
              <a:endParaRPr sz="1091" kern="0">
                <a:solidFill>
                  <a:sysClr val="windowText" lastClr="000000"/>
                </a:solidFill>
              </a:endParaRPr>
            </a:p>
          </p:txBody>
        </p:sp>
        <p:sp>
          <p:nvSpPr>
            <p:cNvPr id="182" name="object 182"/>
            <p:cNvSpPr/>
            <p:nvPr/>
          </p:nvSpPr>
          <p:spPr>
            <a:xfrm>
              <a:off x="17483505" y="5152229"/>
              <a:ext cx="93345" cy="0"/>
            </a:xfrm>
            <a:custGeom>
              <a:avLst/>
              <a:gdLst/>
              <a:ahLst/>
              <a:cxnLst/>
              <a:rect l="l" t="t" r="r" b="b"/>
              <a:pathLst>
                <a:path w="93344">
                  <a:moveTo>
                    <a:pt x="0" y="0"/>
                  </a:moveTo>
                  <a:lnTo>
                    <a:pt x="92960" y="0"/>
                  </a:lnTo>
                </a:path>
              </a:pathLst>
            </a:custGeom>
            <a:ln w="5622">
              <a:solidFill>
                <a:srgbClr val="3A3839"/>
              </a:solidFill>
            </a:ln>
          </p:spPr>
          <p:txBody>
            <a:bodyPr wrap="square" lIns="0" tIns="0" rIns="0" bIns="0" rtlCol="0"/>
            <a:lstStyle/>
            <a:p>
              <a:pPr defTabSz="554218"/>
              <a:endParaRPr sz="1091" kern="0">
                <a:solidFill>
                  <a:sysClr val="windowText" lastClr="000000"/>
                </a:solidFill>
              </a:endParaRPr>
            </a:p>
          </p:txBody>
        </p:sp>
        <p:sp>
          <p:nvSpPr>
            <p:cNvPr id="183" name="object 183"/>
            <p:cNvSpPr/>
            <p:nvPr/>
          </p:nvSpPr>
          <p:spPr>
            <a:xfrm>
              <a:off x="16170085" y="5149430"/>
              <a:ext cx="1414780" cy="2045970"/>
            </a:xfrm>
            <a:custGeom>
              <a:avLst/>
              <a:gdLst/>
              <a:ahLst/>
              <a:cxnLst/>
              <a:rect l="l" t="t" r="r" b="b"/>
              <a:pathLst>
                <a:path w="1414780" h="2045970">
                  <a:moveTo>
                    <a:pt x="5626" y="2042756"/>
                  </a:moveTo>
                  <a:lnTo>
                    <a:pt x="4800" y="2040763"/>
                  </a:lnTo>
                  <a:lnTo>
                    <a:pt x="2806" y="2039937"/>
                  </a:lnTo>
                  <a:lnTo>
                    <a:pt x="825" y="2040763"/>
                  </a:lnTo>
                  <a:lnTo>
                    <a:pt x="0" y="2042756"/>
                  </a:lnTo>
                  <a:lnTo>
                    <a:pt x="825" y="2044738"/>
                  </a:lnTo>
                  <a:lnTo>
                    <a:pt x="2806" y="2045563"/>
                  </a:lnTo>
                  <a:lnTo>
                    <a:pt x="4800" y="2044738"/>
                  </a:lnTo>
                  <a:lnTo>
                    <a:pt x="5626" y="2042756"/>
                  </a:lnTo>
                  <a:close/>
                </a:path>
                <a:path w="1414780" h="2045970">
                  <a:moveTo>
                    <a:pt x="823264" y="2042756"/>
                  </a:moveTo>
                  <a:lnTo>
                    <a:pt x="822439" y="2040763"/>
                  </a:lnTo>
                  <a:lnTo>
                    <a:pt x="820458" y="2039937"/>
                  </a:lnTo>
                  <a:lnTo>
                    <a:pt x="818464" y="2040763"/>
                  </a:lnTo>
                  <a:lnTo>
                    <a:pt x="817638" y="2042756"/>
                  </a:lnTo>
                  <a:lnTo>
                    <a:pt x="818464" y="2044738"/>
                  </a:lnTo>
                  <a:lnTo>
                    <a:pt x="820458" y="2045563"/>
                  </a:lnTo>
                  <a:lnTo>
                    <a:pt x="822439" y="2044738"/>
                  </a:lnTo>
                  <a:lnTo>
                    <a:pt x="823264" y="2042756"/>
                  </a:lnTo>
                  <a:close/>
                </a:path>
                <a:path w="1414780" h="2045970">
                  <a:moveTo>
                    <a:pt x="1305293" y="2819"/>
                  </a:moveTo>
                  <a:lnTo>
                    <a:pt x="1304467" y="825"/>
                  </a:lnTo>
                  <a:lnTo>
                    <a:pt x="1302473" y="0"/>
                  </a:lnTo>
                  <a:lnTo>
                    <a:pt x="1300492" y="825"/>
                  </a:lnTo>
                  <a:lnTo>
                    <a:pt x="1299667" y="2819"/>
                  </a:lnTo>
                  <a:lnTo>
                    <a:pt x="1300492" y="4800"/>
                  </a:lnTo>
                  <a:lnTo>
                    <a:pt x="1302473" y="5626"/>
                  </a:lnTo>
                  <a:lnTo>
                    <a:pt x="1304467" y="4800"/>
                  </a:lnTo>
                  <a:lnTo>
                    <a:pt x="1305293" y="2819"/>
                  </a:lnTo>
                  <a:close/>
                </a:path>
                <a:path w="1414780" h="2045970">
                  <a:moveTo>
                    <a:pt x="1414653" y="2819"/>
                  </a:moveTo>
                  <a:lnTo>
                    <a:pt x="1413827" y="825"/>
                  </a:lnTo>
                  <a:lnTo>
                    <a:pt x="1411833" y="0"/>
                  </a:lnTo>
                  <a:lnTo>
                    <a:pt x="1409852" y="825"/>
                  </a:lnTo>
                  <a:lnTo>
                    <a:pt x="1409026" y="2819"/>
                  </a:lnTo>
                  <a:lnTo>
                    <a:pt x="1409852" y="4800"/>
                  </a:lnTo>
                  <a:lnTo>
                    <a:pt x="1411833" y="5626"/>
                  </a:lnTo>
                  <a:lnTo>
                    <a:pt x="1413827" y="4800"/>
                  </a:lnTo>
                  <a:lnTo>
                    <a:pt x="1414653" y="2819"/>
                  </a:lnTo>
                  <a:close/>
                </a:path>
              </a:pathLst>
            </a:custGeom>
            <a:solidFill>
              <a:srgbClr val="3A3839"/>
            </a:solidFill>
          </p:spPr>
          <p:txBody>
            <a:bodyPr wrap="square" lIns="0" tIns="0" rIns="0" bIns="0" rtlCol="0"/>
            <a:lstStyle/>
            <a:p>
              <a:pPr defTabSz="554218"/>
              <a:endParaRPr sz="1091" kern="0">
                <a:solidFill>
                  <a:sysClr val="windowText" lastClr="000000"/>
                </a:solidFill>
              </a:endParaRPr>
            </a:p>
          </p:txBody>
        </p:sp>
        <p:sp>
          <p:nvSpPr>
            <p:cNvPr id="184" name="object 184"/>
            <p:cNvSpPr/>
            <p:nvPr/>
          </p:nvSpPr>
          <p:spPr>
            <a:xfrm>
              <a:off x="13146963" y="8518711"/>
              <a:ext cx="104775" cy="0"/>
            </a:xfrm>
            <a:custGeom>
              <a:avLst/>
              <a:gdLst/>
              <a:ahLst/>
              <a:cxnLst/>
              <a:rect l="l" t="t" r="r" b="b"/>
              <a:pathLst>
                <a:path w="104775">
                  <a:moveTo>
                    <a:pt x="0" y="0"/>
                  </a:moveTo>
                  <a:lnTo>
                    <a:pt x="104614" y="0"/>
                  </a:lnTo>
                </a:path>
              </a:pathLst>
            </a:custGeom>
            <a:ln w="5622">
              <a:solidFill>
                <a:srgbClr val="3A3839"/>
              </a:solidFill>
            </a:ln>
          </p:spPr>
          <p:txBody>
            <a:bodyPr wrap="square" lIns="0" tIns="0" rIns="0" bIns="0" rtlCol="0"/>
            <a:lstStyle/>
            <a:p>
              <a:pPr defTabSz="554218"/>
              <a:endParaRPr sz="1091" kern="0">
                <a:solidFill>
                  <a:sysClr val="windowText" lastClr="000000"/>
                </a:solidFill>
              </a:endParaRPr>
            </a:p>
          </p:txBody>
        </p:sp>
        <p:sp>
          <p:nvSpPr>
            <p:cNvPr id="185" name="object 185"/>
            <p:cNvSpPr/>
            <p:nvPr/>
          </p:nvSpPr>
          <p:spPr>
            <a:xfrm>
              <a:off x="13264985" y="8526846"/>
              <a:ext cx="320040" cy="329565"/>
            </a:xfrm>
            <a:custGeom>
              <a:avLst/>
              <a:gdLst/>
              <a:ahLst/>
              <a:cxnLst/>
              <a:rect l="l" t="t" r="r" b="b"/>
              <a:pathLst>
                <a:path w="320040" h="329565">
                  <a:moveTo>
                    <a:pt x="0" y="0"/>
                  </a:moveTo>
                  <a:lnTo>
                    <a:pt x="319697" y="329445"/>
                  </a:lnTo>
                </a:path>
              </a:pathLst>
            </a:custGeom>
            <a:ln w="5622">
              <a:solidFill>
                <a:srgbClr val="3A3839"/>
              </a:solidFill>
            </a:ln>
          </p:spPr>
          <p:txBody>
            <a:bodyPr wrap="square" lIns="0" tIns="0" rIns="0" bIns="0" rtlCol="0"/>
            <a:lstStyle/>
            <a:p>
              <a:pPr defTabSz="554218"/>
              <a:endParaRPr sz="1091" kern="0">
                <a:solidFill>
                  <a:sysClr val="windowText" lastClr="000000"/>
                </a:solidFill>
              </a:endParaRPr>
            </a:p>
          </p:txBody>
        </p:sp>
        <p:sp>
          <p:nvSpPr>
            <p:cNvPr id="186" name="object 186"/>
            <p:cNvSpPr/>
            <p:nvPr/>
          </p:nvSpPr>
          <p:spPr>
            <a:xfrm>
              <a:off x="13599871" y="8860355"/>
              <a:ext cx="949960" cy="0"/>
            </a:xfrm>
            <a:custGeom>
              <a:avLst/>
              <a:gdLst/>
              <a:ahLst/>
              <a:cxnLst/>
              <a:rect l="l" t="t" r="r" b="b"/>
              <a:pathLst>
                <a:path w="949959">
                  <a:moveTo>
                    <a:pt x="0" y="0"/>
                  </a:moveTo>
                  <a:lnTo>
                    <a:pt x="949574" y="0"/>
                  </a:lnTo>
                </a:path>
              </a:pathLst>
            </a:custGeom>
            <a:ln w="5622">
              <a:solidFill>
                <a:srgbClr val="3A3839"/>
              </a:solidFill>
            </a:ln>
          </p:spPr>
          <p:txBody>
            <a:bodyPr wrap="square" lIns="0" tIns="0" rIns="0" bIns="0" rtlCol="0"/>
            <a:lstStyle/>
            <a:p>
              <a:pPr defTabSz="554218"/>
              <a:endParaRPr sz="1091" kern="0">
                <a:solidFill>
                  <a:sysClr val="windowText" lastClr="000000"/>
                </a:solidFill>
              </a:endParaRPr>
            </a:p>
          </p:txBody>
        </p:sp>
        <p:sp>
          <p:nvSpPr>
            <p:cNvPr id="187" name="object 187"/>
            <p:cNvSpPr/>
            <p:nvPr/>
          </p:nvSpPr>
          <p:spPr>
            <a:xfrm>
              <a:off x="13133134" y="8515908"/>
              <a:ext cx="1424940" cy="347345"/>
            </a:xfrm>
            <a:custGeom>
              <a:avLst/>
              <a:gdLst/>
              <a:ahLst/>
              <a:cxnLst/>
              <a:rect l="l" t="t" r="r" b="b"/>
              <a:pathLst>
                <a:path w="1424940" h="347345">
                  <a:moveTo>
                    <a:pt x="5626" y="2819"/>
                  </a:moveTo>
                  <a:lnTo>
                    <a:pt x="4800" y="825"/>
                  </a:lnTo>
                  <a:lnTo>
                    <a:pt x="2819" y="0"/>
                  </a:lnTo>
                  <a:lnTo>
                    <a:pt x="825" y="825"/>
                  </a:lnTo>
                  <a:lnTo>
                    <a:pt x="0" y="2819"/>
                  </a:lnTo>
                  <a:lnTo>
                    <a:pt x="825" y="4800"/>
                  </a:lnTo>
                  <a:lnTo>
                    <a:pt x="2819" y="5626"/>
                  </a:lnTo>
                  <a:lnTo>
                    <a:pt x="4800" y="4800"/>
                  </a:lnTo>
                  <a:lnTo>
                    <a:pt x="5626" y="2819"/>
                  </a:lnTo>
                  <a:close/>
                </a:path>
                <a:path w="1424940" h="347345">
                  <a:moveTo>
                    <a:pt x="126771" y="2819"/>
                  </a:moveTo>
                  <a:lnTo>
                    <a:pt x="125933" y="825"/>
                  </a:lnTo>
                  <a:lnTo>
                    <a:pt x="123952" y="0"/>
                  </a:lnTo>
                  <a:lnTo>
                    <a:pt x="121970" y="825"/>
                  </a:lnTo>
                  <a:lnTo>
                    <a:pt x="121145" y="2819"/>
                  </a:lnTo>
                  <a:lnTo>
                    <a:pt x="121970" y="4800"/>
                  </a:lnTo>
                  <a:lnTo>
                    <a:pt x="123952" y="5626"/>
                  </a:lnTo>
                  <a:lnTo>
                    <a:pt x="125933" y="4800"/>
                  </a:lnTo>
                  <a:lnTo>
                    <a:pt x="126771" y="2819"/>
                  </a:lnTo>
                  <a:close/>
                </a:path>
                <a:path w="1424940" h="347345">
                  <a:moveTo>
                    <a:pt x="458304" y="344462"/>
                  </a:moveTo>
                  <a:lnTo>
                    <a:pt x="457479" y="342468"/>
                  </a:lnTo>
                  <a:lnTo>
                    <a:pt x="455498" y="341642"/>
                  </a:lnTo>
                  <a:lnTo>
                    <a:pt x="453504" y="342468"/>
                  </a:lnTo>
                  <a:lnTo>
                    <a:pt x="452678" y="344462"/>
                  </a:lnTo>
                  <a:lnTo>
                    <a:pt x="453504" y="346443"/>
                  </a:lnTo>
                  <a:lnTo>
                    <a:pt x="455498" y="347268"/>
                  </a:lnTo>
                  <a:lnTo>
                    <a:pt x="457479" y="346443"/>
                  </a:lnTo>
                  <a:lnTo>
                    <a:pt x="458304" y="344462"/>
                  </a:lnTo>
                  <a:close/>
                </a:path>
                <a:path w="1424940" h="347345">
                  <a:moveTo>
                    <a:pt x="1424724" y="344462"/>
                  </a:moveTo>
                  <a:lnTo>
                    <a:pt x="1423898" y="342468"/>
                  </a:lnTo>
                  <a:lnTo>
                    <a:pt x="1421917" y="341642"/>
                  </a:lnTo>
                  <a:lnTo>
                    <a:pt x="1419923" y="342468"/>
                  </a:lnTo>
                  <a:lnTo>
                    <a:pt x="1419098" y="344462"/>
                  </a:lnTo>
                  <a:lnTo>
                    <a:pt x="1419923" y="346443"/>
                  </a:lnTo>
                  <a:lnTo>
                    <a:pt x="1421917" y="347268"/>
                  </a:lnTo>
                  <a:lnTo>
                    <a:pt x="1423898" y="346443"/>
                  </a:lnTo>
                  <a:lnTo>
                    <a:pt x="1424724" y="344462"/>
                  </a:lnTo>
                  <a:close/>
                </a:path>
              </a:pathLst>
            </a:custGeom>
            <a:solidFill>
              <a:srgbClr val="3A3839"/>
            </a:solidFill>
          </p:spPr>
          <p:txBody>
            <a:bodyPr wrap="square" lIns="0" tIns="0" rIns="0" bIns="0" rtlCol="0"/>
            <a:lstStyle/>
            <a:p>
              <a:pPr defTabSz="554218"/>
              <a:endParaRPr sz="1091" kern="0">
                <a:solidFill>
                  <a:sysClr val="windowText" lastClr="000000"/>
                </a:solidFill>
              </a:endParaRPr>
            </a:p>
          </p:txBody>
        </p:sp>
        <p:sp>
          <p:nvSpPr>
            <p:cNvPr id="188" name="object 188"/>
            <p:cNvSpPr/>
            <p:nvPr/>
          </p:nvSpPr>
          <p:spPr>
            <a:xfrm>
              <a:off x="14936813" y="8613140"/>
              <a:ext cx="0" cy="467359"/>
            </a:xfrm>
            <a:custGeom>
              <a:avLst/>
              <a:gdLst/>
              <a:ahLst/>
              <a:cxnLst/>
              <a:rect l="l" t="t" r="r" b="b"/>
              <a:pathLst>
                <a:path h="467359">
                  <a:moveTo>
                    <a:pt x="0" y="0"/>
                  </a:moveTo>
                  <a:lnTo>
                    <a:pt x="0" y="466917"/>
                  </a:lnTo>
                </a:path>
              </a:pathLst>
            </a:custGeom>
            <a:ln w="5622">
              <a:solidFill>
                <a:srgbClr val="3A3839"/>
              </a:solidFill>
            </a:ln>
          </p:spPr>
          <p:txBody>
            <a:bodyPr wrap="square" lIns="0" tIns="0" rIns="0" bIns="0" rtlCol="0"/>
            <a:lstStyle/>
            <a:p>
              <a:pPr defTabSz="554218"/>
              <a:endParaRPr sz="1091" kern="0">
                <a:solidFill>
                  <a:sysClr val="windowText" lastClr="000000"/>
                </a:solidFill>
              </a:endParaRPr>
            </a:p>
          </p:txBody>
        </p:sp>
        <p:sp>
          <p:nvSpPr>
            <p:cNvPr id="189" name="object 189"/>
            <p:cNvSpPr/>
            <p:nvPr/>
          </p:nvSpPr>
          <p:spPr>
            <a:xfrm>
              <a:off x="14044752" y="9093023"/>
              <a:ext cx="883919" cy="767715"/>
            </a:xfrm>
            <a:custGeom>
              <a:avLst/>
              <a:gdLst/>
              <a:ahLst/>
              <a:cxnLst/>
              <a:rect l="l" t="t" r="r" b="b"/>
              <a:pathLst>
                <a:path w="883919" h="767715">
                  <a:moveTo>
                    <a:pt x="883606" y="0"/>
                  </a:moveTo>
                  <a:lnTo>
                    <a:pt x="0" y="767526"/>
                  </a:lnTo>
                </a:path>
              </a:pathLst>
            </a:custGeom>
            <a:ln w="5622">
              <a:solidFill>
                <a:srgbClr val="3A3839"/>
              </a:solidFill>
            </a:ln>
          </p:spPr>
          <p:txBody>
            <a:bodyPr wrap="square" lIns="0" tIns="0" rIns="0" bIns="0" rtlCol="0"/>
            <a:lstStyle/>
            <a:p>
              <a:pPr defTabSz="554218"/>
              <a:endParaRPr sz="1091" kern="0">
                <a:solidFill>
                  <a:sysClr val="windowText" lastClr="000000"/>
                </a:solidFill>
              </a:endParaRPr>
            </a:p>
          </p:txBody>
        </p:sp>
        <p:sp>
          <p:nvSpPr>
            <p:cNvPr id="190" name="object 190"/>
            <p:cNvSpPr/>
            <p:nvPr/>
          </p:nvSpPr>
          <p:spPr>
            <a:xfrm>
              <a:off x="13809078" y="9864225"/>
              <a:ext cx="220345" cy="0"/>
            </a:xfrm>
            <a:custGeom>
              <a:avLst/>
              <a:gdLst/>
              <a:ahLst/>
              <a:cxnLst/>
              <a:rect l="l" t="t" r="r" b="b"/>
              <a:pathLst>
                <a:path w="220344">
                  <a:moveTo>
                    <a:pt x="220161" y="0"/>
                  </a:moveTo>
                  <a:lnTo>
                    <a:pt x="0" y="0"/>
                  </a:lnTo>
                </a:path>
              </a:pathLst>
            </a:custGeom>
            <a:ln w="5622">
              <a:solidFill>
                <a:srgbClr val="3A3839"/>
              </a:solidFill>
            </a:ln>
          </p:spPr>
          <p:txBody>
            <a:bodyPr wrap="square" lIns="0" tIns="0" rIns="0" bIns="0" rtlCol="0"/>
            <a:lstStyle/>
            <a:p>
              <a:pPr defTabSz="554218"/>
              <a:endParaRPr sz="1091" kern="0">
                <a:solidFill>
                  <a:sysClr val="windowText" lastClr="000000"/>
                </a:solidFill>
              </a:endParaRPr>
            </a:p>
          </p:txBody>
        </p:sp>
        <p:sp>
          <p:nvSpPr>
            <p:cNvPr id="191" name="object 191"/>
            <p:cNvSpPr/>
            <p:nvPr/>
          </p:nvSpPr>
          <p:spPr>
            <a:xfrm>
              <a:off x="13800620" y="8599093"/>
              <a:ext cx="1139190" cy="1268095"/>
            </a:xfrm>
            <a:custGeom>
              <a:avLst/>
              <a:gdLst/>
              <a:ahLst/>
              <a:cxnLst/>
              <a:rect l="l" t="t" r="r" b="b"/>
              <a:pathLst>
                <a:path w="1139190" h="1268095">
                  <a:moveTo>
                    <a:pt x="5613" y="1265148"/>
                  </a:moveTo>
                  <a:lnTo>
                    <a:pt x="4800" y="1263154"/>
                  </a:lnTo>
                  <a:lnTo>
                    <a:pt x="2806" y="1262329"/>
                  </a:lnTo>
                  <a:lnTo>
                    <a:pt x="812" y="1263154"/>
                  </a:lnTo>
                  <a:lnTo>
                    <a:pt x="0" y="1265148"/>
                  </a:lnTo>
                  <a:lnTo>
                    <a:pt x="812" y="1267129"/>
                  </a:lnTo>
                  <a:lnTo>
                    <a:pt x="2806" y="1267955"/>
                  </a:lnTo>
                  <a:lnTo>
                    <a:pt x="4800" y="1267129"/>
                  </a:lnTo>
                  <a:lnTo>
                    <a:pt x="5613" y="1265148"/>
                  </a:lnTo>
                  <a:close/>
                </a:path>
                <a:path w="1139190" h="1268095">
                  <a:moveTo>
                    <a:pt x="242709" y="1265148"/>
                  </a:moveTo>
                  <a:lnTo>
                    <a:pt x="241884" y="1263154"/>
                  </a:lnTo>
                  <a:lnTo>
                    <a:pt x="239903" y="1262329"/>
                  </a:lnTo>
                  <a:lnTo>
                    <a:pt x="237909" y="1263154"/>
                  </a:lnTo>
                  <a:lnTo>
                    <a:pt x="237083" y="1265148"/>
                  </a:lnTo>
                  <a:lnTo>
                    <a:pt x="237909" y="1267129"/>
                  </a:lnTo>
                  <a:lnTo>
                    <a:pt x="239903" y="1267955"/>
                  </a:lnTo>
                  <a:lnTo>
                    <a:pt x="241884" y="1267129"/>
                  </a:lnTo>
                  <a:lnTo>
                    <a:pt x="242709" y="1265148"/>
                  </a:lnTo>
                  <a:close/>
                </a:path>
                <a:path w="1139190" h="1268095">
                  <a:moveTo>
                    <a:pt x="1138999" y="486587"/>
                  </a:moveTo>
                  <a:lnTo>
                    <a:pt x="1138174" y="484606"/>
                  </a:lnTo>
                  <a:lnTo>
                    <a:pt x="1136180" y="483781"/>
                  </a:lnTo>
                  <a:lnTo>
                    <a:pt x="1134198" y="484606"/>
                  </a:lnTo>
                  <a:lnTo>
                    <a:pt x="1133373" y="486587"/>
                  </a:lnTo>
                  <a:lnTo>
                    <a:pt x="1134198" y="488581"/>
                  </a:lnTo>
                  <a:lnTo>
                    <a:pt x="1136180" y="489407"/>
                  </a:lnTo>
                  <a:lnTo>
                    <a:pt x="1138174" y="488581"/>
                  </a:lnTo>
                  <a:lnTo>
                    <a:pt x="1138999" y="486587"/>
                  </a:lnTo>
                  <a:close/>
                </a:path>
                <a:path w="1139190" h="1268095">
                  <a:moveTo>
                    <a:pt x="1138999" y="2806"/>
                  </a:moveTo>
                  <a:lnTo>
                    <a:pt x="1138174" y="825"/>
                  </a:lnTo>
                  <a:lnTo>
                    <a:pt x="1136180" y="0"/>
                  </a:lnTo>
                  <a:lnTo>
                    <a:pt x="1134198" y="825"/>
                  </a:lnTo>
                  <a:lnTo>
                    <a:pt x="1133373" y="2806"/>
                  </a:lnTo>
                  <a:lnTo>
                    <a:pt x="1134198" y="4800"/>
                  </a:lnTo>
                  <a:lnTo>
                    <a:pt x="1136180" y="5613"/>
                  </a:lnTo>
                  <a:lnTo>
                    <a:pt x="1138174" y="4800"/>
                  </a:lnTo>
                  <a:lnTo>
                    <a:pt x="1138999" y="2806"/>
                  </a:lnTo>
                  <a:close/>
                </a:path>
              </a:pathLst>
            </a:custGeom>
            <a:solidFill>
              <a:srgbClr val="3A3839"/>
            </a:solidFill>
          </p:spPr>
          <p:txBody>
            <a:bodyPr wrap="square" lIns="0" tIns="0" rIns="0" bIns="0" rtlCol="0"/>
            <a:lstStyle/>
            <a:p>
              <a:pPr defTabSz="554218"/>
              <a:endParaRPr sz="1091" kern="0">
                <a:solidFill>
                  <a:sysClr val="windowText" lastClr="000000"/>
                </a:solidFill>
              </a:endParaRPr>
            </a:p>
          </p:txBody>
        </p:sp>
        <p:sp>
          <p:nvSpPr>
            <p:cNvPr id="192" name="object 192"/>
            <p:cNvSpPr/>
            <p:nvPr/>
          </p:nvSpPr>
          <p:spPr>
            <a:xfrm>
              <a:off x="11845335" y="8030188"/>
              <a:ext cx="2152015" cy="0"/>
            </a:xfrm>
            <a:custGeom>
              <a:avLst/>
              <a:gdLst/>
              <a:ahLst/>
              <a:cxnLst/>
              <a:rect l="l" t="t" r="r" b="b"/>
              <a:pathLst>
                <a:path w="2152015">
                  <a:moveTo>
                    <a:pt x="2151473" y="0"/>
                  </a:moveTo>
                  <a:lnTo>
                    <a:pt x="0" y="0"/>
                  </a:lnTo>
                </a:path>
              </a:pathLst>
            </a:custGeom>
            <a:ln w="5622">
              <a:solidFill>
                <a:srgbClr val="3A3839"/>
              </a:solidFill>
            </a:ln>
          </p:spPr>
          <p:txBody>
            <a:bodyPr wrap="square" lIns="0" tIns="0" rIns="0" bIns="0" rtlCol="0"/>
            <a:lstStyle/>
            <a:p>
              <a:pPr defTabSz="554218"/>
              <a:endParaRPr sz="1091" kern="0">
                <a:solidFill>
                  <a:sysClr val="windowText" lastClr="000000"/>
                </a:solidFill>
              </a:endParaRPr>
            </a:p>
          </p:txBody>
        </p:sp>
        <p:sp>
          <p:nvSpPr>
            <p:cNvPr id="193" name="object 193"/>
            <p:cNvSpPr/>
            <p:nvPr/>
          </p:nvSpPr>
          <p:spPr>
            <a:xfrm>
              <a:off x="11627161" y="8040621"/>
              <a:ext cx="208279" cy="485775"/>
            </a:xfrm>
            <a:custGeom>
              <a:avLst/>
              <a:gdLst/>
              <a:ahLst/>
              <a:cxnLst/>
              <a:rect l="l" t="t" r="r" b="b"/>
              <a:pathLst>
                <a:path w="208279" h="485775">
                  <a:moveTo>
                    <a:pt x="208087" y="0"/>
                  </a:moveTo>
                  <a:lnTo>
                    <a:pt x="0" y="485158"/>
                  </a:lnTo>
                </a:path>
              </a:pathLst>
            </a:custGeom>
            <a:ln w="5622">
              <a:solidFill>
                <a:srgbClr val="3A3839"/>
              </a:solidFill>
            </a:ln>
          </p:spPr>
          <p:txBody>
            <a:bodyPr wrap="square" lIns="0" tIns="0" rIns="0" bIns="0" rtlCol="0"/>
            <a:lstStyle/>
            <a:p>
              <a:pPr defTabSz="554218"/>
              <a:endParaRPr sz="1091" kern="0">
                <a:solidFill>
                  <a:sysClr val="windowText" lastClr="000000"/>
                </a:solidFill>
              </a:endParaRPr>
            </a:p>
          </p:txBody>
        </p:sp>
        <p:sp>
          <p:nvSpPr>
            <p:cNvPr id="194" name="object 194"/>
            <p:cNvSpPr/>
            <p:nvPr/>
          </p:nvSpPr>
          <p:spPr>
            <a:xfrm>
              <a:off x="11567933" y="8530994"/>
              <a:ext cx="46990" cy="0"/>
            </a:xfrm>
            <a:custGeom>
              <a:avLst/>
              <a:gdLst/>
              <a:ahLst/>
              <a:cxnLst/>
              <a:rect l="l" t="t" r="r" b="b"/>
              <a:pathLst>
                <a:path w="46990">
                  <a:moveTo>
                    <a:pt x="46626" y="0"/>
                  </a:moveTo>
                  <a:lnTo>
                    <a:pt x="0" y="0"/>
                  </a:lnTo>
                </a:path>
              </a:pathLst>
            </a:custGeom>
            <a:ln w="5622">
              <a:solidFill>
                <a:srgbClr val="3A3839"/>
              </a:solidFill>
            </a:ln>
          </p:spPr>
          <p:txBody>
            <a:bodyPr wrap="square" lIns="0" tIns="0" rIns="0" bIns="0" rtlCol="0"/>
            <a:lstStyle/>
            <a:p>
              <a:pPr defTabSz="554218"/>
              <a:endParaRPr sz="1091" kern="0">
                <a:solidFill>
                  <a:sysClr val="windowText" lastClr="000000"/>
                </a:solidFill>
              </a:endParaRPr>
            </a:p>
          </p:txBody>
        </p:sp>
        <p:sp>
          <p:nvSpPr>
            <p:cNvPr id="195" name="object 195"/>
            <p:cNvSpPr/>
            <p:nvPr/>
          </p:nvSpPr>
          <p:spPr>
            <a:xfrm>
              <a:off x="11559934" y="8027390"/>
              <a:ext cx="2451100" cy="506730"/>
            </a:xfrm>
            <a:custGeom>
              <a:avLst/>
              <a:gdLst/>
              <a:ahLst/>
              <a:cxnLst/>
              <a:rect l="l" t="t" r="r" b="b"/>
              <a:pathLst>
                <a:path w="2451100" h="506729">
                  <a:moveTo>
                    <a:pt x="5626" y="503605"/>
                  </a:moveTo>
                  <a:lnTo>
                    <a:pt x="4787" y="501624"/>
                  </a:lnTo>
                  <a:lnTo>
                    <a:pt x="2806" y="500799"/>
                  </a:lnTo>
                  <a:lnTo>
                    <a:pt x="812" y="501624"/>
                  </a:lnTo>
                  <a:lnTo>
                    <a:pt x="0" y="503605"/>
                  </a:lnTo>
                  <a:lnTo>
                    <a:pt x="812" y="505599"/>
                  </a:lnTo>
                  <a:lnTo>
                    <a:pt x="2806" y="506425"/>
                  </a:lnTo>
                  <a:lnTo>
                    <a:pt x="4787" y="505599"/>
                  </a:lnTo>
                  <a:lnTo>
                    <a:pt x="5626" y="503605"/>
                  </a:lnTo>
                  <a:close/>
                </a:path>
                <a:path w="2451100" h="506729">
                  <a:moveTo>
                    <a:pt x="67779" y="503605"/>
                  </a:moveTo>
                  <a:lnTo>
                    <a:pt x="66967" y="501624"/>
                  </a:lnTo>
                  <a:lnTo>
                    <a:pt x="64973" y="500799"/>
                  </a:lnTo>
                  <a:lnTo>
                    <a:pt x="62992" y="501624"/>
                  </a:lnTo>
                  <a:lnTo>
                    <a:pt x="62153" y="503605"/>
                  </a:lnTo>
                  <a:lnTo>
                    <a:pt x="62992" y="505599"/>
                  </a:lnTo>
                  <a:lnTo>
                    <a:pt x="64973" y="506425"/>
                  </a:lnTo>
                  <a:lnTo>
                    <a:pt x="66967" y="505599"/>
                  </a:lnTo>
                  <a:lnTo>
                    <a:pt x="67779" y="503605"/>
                  </a:lnTo>
                  <a:close/>
                </a:path>
                <a:path w="2451100" h="506729">
                  <a:moveTo>
                    <a:pt x="282575" y="2806"/>
                  </a:moveTo>
                  <a:lnTo>
                    <a:pt x="281762" y="825"/>
                  </a:lnTo>
                  <a:lnTo>
                    <a:pt x="279781" y="0"/>
                  </a:lnTo>
                  <a:lnTo>
                    <a:pt x="277787" y="825"/>
                  </a:lnTo>
                  <a:lnTo>
                    <a:pt x="276974" y="2806"/>
                  </a:lnTo>
                  <a:lnTo>
                    <a:pt x="277787" y="4800"/>
                  </a:lnTo>
                  <a:lnTo>
                    <a:pt x="279781" y="5626"/>
                  </a:lnTo>
                  <a:lnTo>
                    <a:pt x="281762" y="4800"/>
                  </a:lnTo>
                  <a:lnTo>
                    <a:pt x="282575" y="2806"/>
                  </a:lnTo>
                  <a:close/>
                </a:path>
                <a:path w="2451100" h="506729">
                  <a:moveTo>
                    <a:pt x="2450909" y="2806"/>
                  </a:moveTo>
                  <a:lnTo>
                    <a:pt x="2450096" y="825"/>
                  </a:lnTo>
                  <a:lnTo>
                    <a:pt x="2448102" y="0"/>
                  </a:lnTo>
                  <a:lnTo>
                    <a:pt x="2446109" y="825"/>
                  </a:lnTo>
                  <a:lnTo>
                    <a:pt x="2445296" y="2806"/>
                  </a:lnTo>
                  <a:lnTo>
                    <a:pt x="2446109" y="4800"/>
                  </a:lnTo>
                  <a:lnTo>
                    <a:pt x="2448102" y="5626"/>
                  </a:lnTo>
                  <a:lnTo>
                    <a:pt x="2450096" y="4800"/>
                  </a:lnTo>
                  <a:lnTo>
                    <a:pt x="2450909" y="2806"/>
                  </a:lnTo>
                  <a:close/>
                </a:path>
              </a:pathLst>
            </a:custGeom>
            <a:solidFill>
              <a:srgbClr val="3A3839"/>
            </a:solidFill>
          </p:spPr>
          <p:txBody>
            <a:bodyPr wrap="square" lIns="0" tIns="0" rIns="0" bIns="0" rtlCol="0"/>
            <a:lstStyle/>
            <a:p>
              <a:pPr defTabSz="554218"/>
              <a:endParaRPr sz="1091" kern="0">
                <a:solidFill>
                  <a:sysClr val="windowText" lastClr="000000"/>
                </a:solidFill>
              </a:endParaRPr>
            </a:p>
          </p:txBody>
        </p:sp>
        <p:sp>
          <p:nvSpPr>
            <p:cNvPr id="196" name="object 196"/>
            <p:cNvSpPr/>
            <p:nvPr/>
          </p:nvSpPr>
          <p:spPr>
            <a:xfrm>
              <a:off x="11196885" y="7969874"/>
              <a:ext cx="2635250" cy="0"/>
            </a:xfrm>
            <a:custGeom>
              <a:avLst/>
              <a:gdLst/>
              <a:ahLst/>
              <a:cxnLst/>
              <a:rect l="l" t="t" r="r" b="b"/>
              <a:pathLst>
                <a:path w="2635250">
                  <a:moveTo>
                    <a:pt x="2635040" y="0"/>
                  </a:moveTo>
                  <a:lnTo>
                    <a:pt x="0" y="0"/>
                  </a:lnTo>
                </a:path>
              </a:pathLst>
            </a:custGeom>
            <a:ln w="5622">
              <a:solidFill>
                <a:srgbClr val="3A3839"/>
              </a:solidFill>
            </a:ln>
          </p:spPr>
          <p:txBody>
            <a:bodyPr wrap="square" lIns="0" tIns="0" rIns="0" bIns="0" rtlCol="0"/>
            <a:lstStyle/>
            <a:p>
              <a:pPr defTabSz="554218"/>
              <a:endParaRPr sz="1091" kern="0">
                <a:solidFill>
                  <a:sysClr val="windowText" lastClr="000000"/>
                </a:solidFill>
              </a:endParaRPr>
            </a:p>
          </p:txBody>
        </p:sp>
        <p:sp>
          <p:nvSpPr>
            <p:cNvPr id="197" name="object 197"/>
            <p:cNvSpPr/>
            <p:nvPr/>
          </p:nvSpPr>
          <p:spPr>
            <a:xfrm>
              <a:off x="10952652" y="7980235"/>
              <a:ext cx="234315" cy="544195"/>
            </a:xfrm>
            <a:custGeom>
              <a:avLst/>
              <a:gdLst/>
              <a:ahLst/>
              <a:cxnLst/>
              <a:rect l="l" t="t" r="r" b="b"/>
              <a:pathLst>
                <a:path w="234315" h="544195">
                  <a:moveTo>
                    <a:pt x="234149" y="0"/>
                  </a:moveTo>
                  <a:lnTo>
                    <a:pt x="0" y="543983"/>
                  </a:lnTo>
                </a:path>
              </a:pathLst>
            </a:custGeom>
            <a:ln w="5622">
              <a:solidFill>
                <a:srgbClr val="3A3839"/>
              </a:solidFill>
            </a:ln>
          </p:spPr>
          <p:txBody>
            <a:bodyPr wrap="square" lIns="0" tIns="0" rIns="0" bIns="0" rtlCol="0"/>
            <a:lstStyle/>
            <a:p>
              <a:pPr defTabSz="554218"/>
              <a:endParaRPr sz="1091" kern="0">
                <a:solidFill>
                  <a:sysClr val="windowText" lastClr="000000"/>
                </a:solidFill>
              </a:endParaRPr>
            </a:p>
          </p:txBody>
        </p:sp>
        <p:sp>
          <p:nvSpPr>
            <p:cNvPr id="198" name="object 198"/>
            <p:cNvSpPr/>
            <p:nvPr/>
          </p:nvSpPr>
          <p:spPr>
            <a:xfrm>
              <a:off x="10893441" y="8529401"/>
              <a:ext cx="46990" cy="0"/>
            </a:xfrm>
            <a:custGeom>
              <a:avLst/>
              <a:gdLst/>
              <a:ahLst/>
              <a:cxnLst/>
              <a:rect l="l" t="t" r="r" b="b"/>
              <a:pathLst>
                <a:path w="46990">
                  <a:moveTo>
                    <a:pt x="46626" y="0"/>
                  </a:moveTo>
                  <a:lnTo>
                    <a:pt x="0" y="0"/>
                  </a:lnTo>
                </a:path>
              </a:pathLst>
            </a:custGeom>
            <a:ln w="5622">
              <a:solidFill>
                <a:srgbClr val="3A3839"/>
              </a:solidFill>
            </a:ln>
          </p:spPr>
          <p:txBody>
            <a:bodyPr wrap="square" lIns="0" tIns="0" rIns="0" bIns="0" rtlCol="0"/>
            <a:lstStyle/>
            <a:p>
              <a:pPr defTabSz="554218"/>
              <a:endParaRPr sz="1091" kern="0">
                <a:solidFill>
                  <a:sysClr val="windowText" lastClr="000000"/>
                </a:solidFill>
              </a:endParaRPr>
            </a:p>
          </p:txBody>
        </p:sp>
        <p:sp>
          <p:nvSpPr>
            <p:cNvPr id="199" name="object 199"/>
            <p:cNvSpPr/>
            <p:nvPr/>
          </p:nvSpPr>
          <p:spPr>
            <a:xfrm>
              <a:off x="10885450" y="7967078"/>
              <a:ext cx="2961005" cy="565150"/>
            </a:xfrm>
            <a:custGeom>
              <a:avLst/>
              <a:gdLst/>
              <a:ahLst/>
              <a:cxnLst/>
              <a:rect l="l" t="t" r="r" b="b"/>
              <a:pathLst>
                <a:path w="2961005" h="565150">
                  <a:moveTo>
                    <a:pt x="5626" y="562330"/>
                  </a:moveTo>
                  <a:lnTo>
                    <a:pt x="4800" y="560349"/>
                  </a:lnTo>
                  <a:lnTo>
                    <a:pt x="2806" y="559523"/>
                  </a:lnTo>
                  <a:lnTo>
                    <a:pt x="825" y="560349"/>
                  </a:lnTo>
                  <a:lnTo>
                    <a:pt x="0" y="562330"/>
                  </a:lnTo>
                  <a:lnTo>
                    <a:pt x="825" y="564324"/>
                  </a:lnTo>
                  <a:lnTo>
                    <a:pt x="2806" y="565150"/>
                  </a:lnTo>
                  <a:lnTo>
                    <a:pt x="4800" y="564324"/>
                  </a:lnTo>
                  <a:lnTo>
                    <a:pt x="5626" y="562330"/>
                  </a:lnTo>
                  <a:close/>
                </a:path>
                <a:path w="2961005" h="565150">
                  <a:moveTo>
                    <a:pt x="67792" y="562330"/>
                  </a:moveTo>
                  <a:lnTo>
                    <a:pt x="66967" y="560349"/>
                  </a:lnTo>
                  <a:lnTo>
                    <a:pt x="64973" y="559523"/>
                  </a:lnTo>
                  <a:lnTo>
                    <a:pt x="62992" y="560349"/>
                  </a:lnTo>
                  <a:lnTo>
                    <a:pt x="62166" y="562330"/>
                  </a:lnTo>
                  <a:lnTo>
                    <a:pt x="62992" y="564324"/>
                  </a:lnTo>
                  <a:lnTo>
                    <a:pt x="64973" y="565150"/>
                  </a:lnTo>
                  <a:lnTo>
                    <a:pt x="66967" y="564324"/>
                  </a:lnTo>
                  <a:lnTo>
                    <a:pt x="67792" y="562330"/>
                  </a:lnTo>
                  <a:close/>
                </a:path>
                <a:path w="2961005" h="565150">
                  <a:moveTo>
                    <a:pt x="308622" y="2806"/>
                  </a:moveTo>
                  <a:lnTo>
                    <a:pt x="307797" y="825"/>
                  </a:lnTo>
                  <a:lnTo>
                    <a:pt x="305803" y="0"/>
                  </a:lnTo>
                  <a:lnTo>
                    <a:pt x="303822" y="825"/>
                  </a:lnTo>
                  <a:lnTo>
                    <a:pt x="302996" y="2806"/>
                  </a:lnTo>
                  <a:lnTo>
                    <a:pt x="303822" y="4800"/>
                  </a:lnTo>
                  <a:lnTo>
                    <a:pt x="305803" y="5626"/>
                  </a:lnTo>
                  <a:lnTo>
                    <a:pt x="307797" y="4800"/>
                  </a:lnTo>
                  <a:lnTo>
                    <a:pt x="308622" y="2806"/>
                  </a:lnTo>
                  <a:close/>
                </a:path>
                <a:path w="2961005" h="565150">
                  <a:moveTo>
                    <a:pt x="2960522" y="2806"/>
                  </a:moveTo>
                  <a:lnTo>
                    <a:pt x="2959697" y="825"/>
                  </a:lnTo>
                  <a:lnTo>
                    <a:pt x="2957703" y="0"/>
                  </a:lnTo>
                  <a:lnTo>
                    <a:pt x="2955721" y="825"/>
                  </a:lnTo>
                  <a:lnTo>
                    <a:pt x="2954896" y="2806"/>
                  </a:lnTo>
                  <a:lnTo>
                    <a:pt x="2955721" y="4800"/>
                  </a:lnTo>
                  <a:lnTo>
                    <a:pt x="2957703" y="5626"/>
                  </a:lnTo>
                  <a:lnTo>
                    <a:pt x="2959697" y="4800"/>
                  </a:lnTo>
                  <a:lnTo>
                    <a:pt x="2960522" y="2806"/>
                  </a:lnTo>
                  <a:close/>
                </a:path>
              </a:pathLst>
            </a:custGeom>
            <a:solidFill>
              <a:srgbClr val="3A3839"/>
            </a:solidFill>
          </p:spPr>
          <p:txBody>
            <a:bodyPr wrap="square" lIns="0" tIns="0" rIns="0" bIns="0" rtlCol="0"/>
            <a:lstStyle/>
            <a:p>
              <a:pPr defTabSz="554218"/>
              <a:endParaRPr sz="1091" kern="0">
                <a:solidFill>
                  <a:sysClr val="windowText" lastClr="000000"/>
                </a:solidFill>
              </a:endParaRPr>
            </a:p>
          </p:txBody>
        </p:sp>
        <p:sp>
          <p:nvSpPr>
            <p:cNvPr id="200" name="object 200"/>
            <p:cNvSpPr/>
            <p:nvPr/>
          </p:nvSpPr>
          <p:spPr>
            <a:xfrm>
              <a:off x="15588043" y="8003545"/>
              <a:ext cx="1065530" cy="0"/>
            </a:xfrm>
            <a:custGeom>
              <a:avLst/>
              <a:gdLst/>
              <a:ahLst/>
              <a:cxnLst/>
              <a:rect l="l" t="t" r="r" b="b"/>
              <a:pathLst>
                <a:path w="1065530">
                  <a:moveTo>
                    <a:pt x="0" y="0"/>
                  </a:moveTo>
                  <a:lnTo>
                    <a:pt x="1065203" y="0"/>
                  </a:lnTo>
                </a:path>
              </a:pathLst>
            </a:custGeom>
            <a:ln w="5622">
              <a:solidFill>
                <a:srgbClr val="3A3839"/>
              </a:solidFill>
            </a:ln>
          </p:spPr>
          <p:txBody>
            <a:bodyPr wrap="square" lIns="0" tIns="0" rIns="0" bIns="0" rtlCol="0"/>
            <a:lstStyle/>
            <a:p>
              <a:pPr defTabSz="554218"/>
              <a:endParaRPr sz="1091" kern="0">
                <a:solidFill>
                  <a:sysClr val="windowText" lastClr="000000"/>
                </a:solidFill>
              </a:endParaRPr>
            </a:p>
          </p:txBody>
        </p:sp>
        <p:sp>
          <p:nvSpPr>
            <p:cNvPr id="201" name="object 201"/>
            <p:cNvSpPr/>
            <p:nvPr/>
          </p:nvSpPr>
          <p:spPr>
            <a:xfrm>
              <a:off x="16663492" y="6193302"/>
              <a:ext cx="807085" cy="1800225"/>
            </a:xfrm>
            <a:custGeom>
              <a:avLst/>
              <a:gdLst/>
              <a:ahLst/>
              <a:cxnLst/>
              <a:rect l="l" t="t" r="r" b="b"/>
              <a:pathLst>
                <a:path w="807084" h="1800225">
                  <a:moveTo>
                    <a:pt x="0" y="1799987"/>
                  </a:moveTo>
                  <a:lnTo>
                    <a:pt x="806782" y="0"/>
                  </a:lnTo>
                </a:path>
              </a:pathLst>
            </a:custGeom>
            <a:ln w="5622">
              <a:solidFill>
                <a:srgbClr val="3A3839"/>
              </a:solidFill>
            </a:ln>
          </p:spPr>
          <p:txBody>
            <a:bodyPr wrap="square" lIns="0" tIns="0" rIns="0" bIns="0" rtlCol="0"/>
            <a:lstStyle/>
            <a:p>
              <a:pPr defTabSz="554218"/>
              <a:endParaRPr sz="1091" kern="0">
                <a:solidFill>
                  <a:sysClr val="windowText" lastClr="000000"/>
                </a:solidFill>
              </a:endParaRPr>
            </a:p>
          </p:txBody>
        </p:sp>
        <p:sp>
          <p:nvSpPr>
            <p:cNvPr id="202" name="object 202"/>
            <p:cNvSpPr/>
            <p:nvPr/>
          </p:nvSpPr>
          <p:spPr>
            <a:xfrm>
              <a:off x="17483505" y="6188176"/>
              <a:ext cx="93345" cy="0"/>
            </a:xfrm>
            <a:custGeom>
              <a:avLst/>
              <a:gdLst/>
              <a:ahLst/>
              <a:cxnLst/>
              <a:rect l="l" t="t" r="r" b="b"/>
              <a:pathLst>
                <a:path w="93344">
                  <a:moveTo>
                    <a:pt x="0" y="0"/>
                  </a:moveTo>
                  <a:lnTo>
                    <a:pt x="92960" y="0"/>
                  </a:lnTo>
                </a:path>
              </a:pathLst>
            </a:custGeom>
            <a:ln w="5622">
              <a:solidFill>
                <a:srgbClr val="3A3839"/>
              </a:solidFill>
            </a:ln>
          </p:spPr>
          <p:txBody>
            <a:bodyPr wrap="square" lIns="0" tIns="0" rIns="0" bIns="0" rtlCol="0"/>
            <a:lstStyle/>
            <a:p>
              <a:pPr defTabSz="554218"/>
              <a:endParaRPr sz="1091" kern="0">
                <a:solidFill>
                  <a:sysClr val="windowText" lastClr="000000"/>
                </a:solidFill>
              </a:endParaRPr>
            </a:p>
          </p:txBody>
        </p:sp>
        <p:sp>
          <p:nvSpPr>
            <p:cNvPr id="203" name="object 203"/>
            <p:cNvSpPr/>
            <p:nvPr/>
          </p:nvSpPr>
          <p:spPr>
            <a:xfrm>
              <a:off x="15573960" y="6185382"/>
              <a:ext cx="2011045" cy="1821180"/>
            </a:xfrm>
            <a:custGeom>
              <a:avLst/>
              <a:gdLst/>
              <a:ahLst/>
              <a:cxnLst/>
              <a:rect l="l" t="t" r="r" b="b"/>
              <a:pathLst>
                <a:path w="2011044" h="1821179">
                  <a:moveTo>
                    <a:pt x="5626" y="1818170"/>
                  </a:moveTo>
                  <a:lnTo>
                    <a:pt x="4800" y="1816188"/>
                  </a:lnTo>
                  <a:lnTo>
                    <a:pt x="2806" y="1815363"/>
                  </a:lnTo>
                  <a:lnTo>
                    <a:pt x="825" y="1816188"/>
                  </a:lnTo>
                  <a:lnTo>
                    <a:pt x="0" y="1818170"/>
                  </a:lnTo>
                  <a:lnTo>
                    <a:pt x="825" y="1820164"/>
                  </a:lnTo>
                  <a:lnTo>
                    <a:pt x="2806" y="1820989"/>
                  </a:lnTo>
                  <a:lnTo>
                    <a:pt x="4800" y="1820164"/>
                  </a:lnTo>
                  <a:lnTo>
                    <a:pt x="5626" y="1818170"/>
                  </a:lnTo>
                  <a:close/>
                </a:path>
                <a:path w="2011044" h="1821179">
                  <a:moveTo>
                    <a:pt x="1087729" y="1818170"/>
                  </a:moveTo>
                  <a:lnTo>
                    <a:pt x="1086916" y="1816188"/>
                  </a:lnTo>
                  <a:lnTo>
                    <a:pt x="1084922" y="1815363"/>
                  </a:lnTo>
                  <a:lnTo>
                    <a:pt x="1082941" y="1816188"/>
                  </a:lnTo>
                  <a:lnTo>
                    <a:pt x="1082116" y="1818170"/>
                  </a:lnTo>
                  <a:lnTo>
                    <a:pt x="1082941" y="1820164"/>
                  </a:lnTo>
                  <a:lnTo>
                    <a:pt x="1084922" y="1820989"/>
                  </a:lnTo>
                  <a:lnTo>
                    <a:pt x="1086916" y="1820164"/>
                  </a:lnTo>
                  <a:lnTo>
                    <a:pt x="1087729" y="1818170"/>
                  </a:lnTo>
                  <a:close/>
                </a:path>
                <a:path w="2011044" h="1821179">
                  <a:moveTo>
                    <a:pt x="1901405" y="2806"/>
                  </a:moveTo>
                  <a:lnTo>
                    <a:pt x="1900580" y="812"/>
                  </a:lnTo>
                  <a:lnTo>
                    <a:pt x="1898599" y="0"/>
                  </a:lnTo>
                  <a:lnTo>
                    <a:pt x="1896605" y="812"/>
                  </a:lnTo>
                  <a:lnTo>
                    <a:pt x="1895779" y="2806"/>
                  </a:lnTo>
                  <a:lnTo>
                    <a:pt x="1896605" y="4800"/>
                  </a:lnTo>
                  <a:lnTo>
                    <a:pt x="1898599" y="5613"/>
                  </a:lnTo>
                  <a:lnTo>
                    <a:pt x="1900580" y="4800"/>
                  </a:lnTo>
                  <a:lnTo>
                    <a:pt x="1901405" y="2806"/>
                  </a:lnTo>
                  <a:close/>
                </a:path>
                <a:path w="2011044" h="1821179">
                  <a:moveTo>
                    <a:pt x="2010778" y="2806"/>
                  </a:moveTo>
                  <a:lnTo>
                    <a:pt x="2009952" y="812"/>
                  </a:lnTo>
                  <a:lnTo>
                    <a:pt x="2007958" y="0"/>
                  </a:lnTo>
                  <a:lnTo>
                    <a:pt x="2005977" y="812"/>
                  </a:lnTo>
                  <a:lnTo>
                    <a:pt x="2005152" y="2806"/>
                  </a:lnTo>
                  <a:lnTo>
                    <a:pt x="2005977" y="4800"/>
                  </a:lnTo>
                  <a:lnTo>
                    <a:pt x="2007958" y="5613"/>
                  </a:lnTo>
                  <a:lnTo>
                    <a:pt x="2009952" y="4800"/>
                  </a:lnTo>
                  <a:lnTo>
                    <a:pt x="2010778" y="2806"/>
                  </a:lnTo>
                  <a:close/>
                </a:path>
              </a:pathLst>
            </a:custGeom>
            <a:solidFill>
              <a:srgbClr val="3A3839"/>
            </a:solidFill>
          </p:spPr>
          <p:txBody>
            <a:bodyPr wrap="square" lIns="0" tIns="0" rIns="0" bIns="0" rtlCol="0"/>
            <a:lstStyle/>
            <a:p>
              <a:pPr defTabSz="554218"/>
              <a:endParaRPr sz="1091" kern="0">
                <a:solidFill>
                  <a:sysClr val="windowText" lastClr="000000"/>
                </a:solidFill>
              </a:endParaRPr>
            </a:p>
          </p:txBody>
        </p:sp>
        <p:sp>
          <p:nvSpPr>
            <p:cNvPr id="204" name="object 204"/>
            <p:cNvSpPr/>
            <p:nvPr/>
          </p:nvSpPr>
          <p:spPr>
            <a:xfrm>
              <a:off x="15940887" y="9876261"/>
              <a:ext cx="64769" cy="0"/>
            </a:xfrm>
            <a:custGeom>
              <a:avLst/>
              <a:gdLst/>
              <a:ahLst/>
              <a:cxnLst/>
              <a:rect l="l" t="t" r="r" b="b"/>
              <a:pathLst>
                <a:path w="64769">
                  <a:moveTo>
                    <a:pt x="64144" y="0"/>
                  </a:moveTo>
                  <a:lnTo>
                    <a:pt x="0" y="0"/>
                  </a:lnTo>
                </a:path>
              </a:pathLst>
            </a:custGeom>
            <a:ln w="5622">
              <a:solidFill>
                <a:srgbClr val="3A3839"/>
              </a:solidFill>
            </a:ln>
          </p:spPr>
          <p:txBody>
            <a:bodyPr wrap="square" lIns="0" tIns="0" rIns="0" bIns="0" rtlCol="0"/>
            <a:lstStyle/>
            <a:p>
              <a:pPr defTabSz="554218"/>
              <a:endParaRPr sz="1091" kern="0">
                <a:solidFill>
                  <a:sysClr val="windowText" lastClr="000000"/>
                </a:solidFill>
              </a:endParaRPr>
            </a:p>
          </p:txBody>
        </p:sp>
        <p:sp>
          <p:nvSpPr>
            <p:cNvPr id="205" name="object 205"/>
            <p:cNvSpPr/>
            <p:nvPr/>
          </p:nvSpPr>
          <p:spPr>
            <a:xfrm>
              <a:off x="15648609" y="8972579"/>
              <a:ext cx="283210" cy="893444"/>
            </a:xfrm>
            <a:custGeom>
              <a:avLst/>
              <a:gdLst/>
              <a:ahLst/>
              <a:cxnLst/>
              <a:rect l="l" t="t" r="r" b="b"/>
              <a:pathLst>
                <a:path w="283209" h="893445">
                  <a:moveTo>
                    <a:pt x="283060" y="892987"/>
                  </a:moveTo>
                  <a:lnTo>
                    <a:pt x="0" y="0"/>
                  </a:lnTo>
                </a:path>
              </a:pathLst>
            </a:custGeom>
            <a:ln w="5622">
              <a:solidFill>
                <a:srgbClr val="3A3839"/>
              </a:solidFill>
            </a:ln>
          </p:spPr>
          <p:txBody>
            <a:bodyPr wrap="square" lIns="0" tIns="0" rIns="0" bIns="0" rtlCol="0"/>
            <a:lstStyle/>
            <a:p>
              <a:pPr defTabSz="554218"/>
              <a:endParaRPr sz="1091" kern="0">
                <a:solidFill>
                  <a:sysClr val="windowText" lastClr="000000"/>
                </a:solidFill>
              </a:endParaRPr>
            </a:p>
          </p:txBody>
        </p:sp>
        <p:sp>
          <p:nvSpPr>
            <p:cNvPr id="206" name="object 206"/>
            <p:cNvSpPr/>
            <p:nvPr/>
          </p:nvSpPr>
          <p:spPr>
            <a:xfrm>
              <a:off x="15564789" y="8967233"/>
              <a:ext cx="71755" cy="0"/>
            </a:xfrm>
            <a:custGeom>
              <a:avLst/>
              <a:gdLst/>
              <a:ahLst/>
              <a:cxnLst/>
              <a:rect l="l" t="t" r="r" b="b"/>
              <a:pathLst>
                <a:path w="71755">
                  <a:moveTo>
                    <a:pt x="71170" y="0"/>
                  </a:moveTo>
                  <a:lnTo>
                    <a:pt x="0" y="0"/>
                  </a:lnTo>
                </a:path>
              </a:pathLst>
            </a:custGeom>
            <a:ln w="5622">
              <a:solidFill>
                <a:srgbClr val="3A3839"/>
              </a:solidFill>
            </a:ln>
          </p:spPr>
          <p:txBody>
            <a:bodyPr wrap="square" lIns="0" tIns="0" rIns="0" bIns="0" rtlCol="0"/>
            <a:lstStyle/>
            <a:p>
              <a:pPr defTabSz="554218"/>
              <a:endParaRPr sz="1091" kern="0">
                <a:solidFill>
                  <a:sysClr val="windowText" lastClr="000000"/>
                </a:solidFill>
              </a:endParaRPr>
            </a:p>
          </p:txBody>
        </p:sp>
        <p:sp>
          <p:nvSpPr>
            <p:cNvPr id="207" name="object 207"/>
            <p:cNvSpPr/>
            <p:nvPr/>
          </p:nvSpPr>
          <p:spPr>
            <a:xfrm>
              <a:off x="15556497" y="8964434"/>
              <a:ext cx="463550" cy="915035"/>
            </a:xfrm>
            <a:custGeom>
              <a:avLst/>
              <a:gdLst/>
              <a:ahLst/>
              <a:cxnLst/>
              <a:rect l="l" t="t" r="r" b="b"/>
              <a:pathLst>
                <a:path w="463550" h="915034">
                  <a:moveTo>
                    <a:pt x="5613" y="2806"/>
                  </a:moveTo>
                  <a:lnTo>
                    <a:pt x="4800" y="825"/>
                  </a:lnTo>
                  <a:lnTo>
                    <a:pt x="2806" y="0"/>
                  </a:lnTo>
                  <a:lnTo>
                    <a:pt x="825" y="825"/>
                  </a:lnTo>
                  <a:lnTo>
                    <a:pt x="0" y="2806"/>
                  </a:lnTo>
                  <a:lnTo>
                    <a:pt x="825" y="4800"/>
                  </a:lnTo>
                  <a:lnTo>
                    <a:pt x="2806" y="5626"/>
                  </a:lnTo>
                  <a:lnTo>
                    <a:pt x="4800" y="4800"/>
                  </a:lnTo>
                  <a:lnTo>
                    <a:pt x="5613" y="2806"/>
                  </a:lnTo>
                  <a:close/>
                </a:path>
                <a:path w="463550" h="915034">
                  <a:moveTo>
                    <a:pt x="93218" y="2806"/>
                  </a:moveTo>
                  <a:lnTo>
                    <a:pt x="92392" y="825"/>
                  </a:lnTo>
                  <a:lnTo>
                    <a:pt x="90411" y="0"/>
                  </a:lnTo>
                  <a:lnTo>
                    <a:pt x="88417" y="825"/>
                  </a:lnTo>
                  <a:lnTo>
                    <a:pt x="87591" y="2806"/>
                  </a:lnTo>
                  <a:lnTo>
                    <a:pt x="88417" y="4800"/>
                  </a:lnTo>
                  <a:lnTo>
                    <a:pt x="90411" y="5626"/>
                  </a:lnTo>
                  <a:lnTo>
                    <a:pt x="92392" y="4800"/>
                  </a:lnTo>
                  <a:lnTo>
                    <a:pt x="93218" y="2806"/>
                  </a:lnTo>
                  <a:close/>
                </a:path>
                <a:path w="463550" h="915034">
                  <a:moveTo>
                    <a:pt x="381368" y="911834"/>
                  </a:moveTo>
                  <a:lnTo>
                    <a:pt x="380542" y="909853"/>
                  </a:lnTo>
                  <a:lnTo>
                    <a:pt x="378561" y="909027"/>
                  </a:lnTo>
                  <a:lnTo>
                    <a:pt x="376567" y="909853"/>
                  </a:lnTo>
                  <a:lnTo>
                    <a:pt x="375742" y="911834"/>
                  </a:lnTo>
                  <a:lnTo>
                    <a:pt x="376567" y="913828"/>
                  </a:lnTo>
                  <a:lnTo>
                    <a:pt x="378561" y="914654"/>
                  </a:lnTo>
                  <a:lnTo>
                    <a:pt x="380542" y="913828"/>
                  </a:lnTo>
                  <a:lnTo>
                    <a:pt x="381368" y="911834"/>
                  </a:lnTo>
                  <a:close/>
                </a:path>
                <a:path w="463550" h="915034">
                  <a:moveTo>
                    <a:pt x="463003" y="911834"/>
                  </a:moveTo>
                  <a:lnTo>
                    <a:pt x="462191" y="909853"/>
                  </a:lnTo>
                  <a:lnTo>
                    <a:pt x="460197" y="909027"/>
                  </a:lnTo>
                  <a:lnTo>
                    <a:pt x="458203" y="909853"/>
                  </a:lnTo>
                  <a:lnTo>
                    <a:pt x="457390" y="911834"/>
                  </a:lnTo>
                  <a:lnTo>
                    <a:pt x="458203" y="913828"/>
                  </a:lnTo>
                  <a:lnTo>
                    <a:pt x="460197" y="914654"/>
                  </a:lnTo>
                  <a:lnTo>
                    <a:pt x="462191" y="913828"/>
                  </a:lnTo>
                  <a:lnTo>
                    <a:pt x="463003" y="911834"/>
                  </a:lnTo>
                  <a:close/>
                </a:path>
              </a:pathLst>
            </a:custGeom>
            <a:solidFill>
              <a:srgbClr val="3A3839"/>
            </a:solidFill>
          </p:spPr>
          <p:txBody>
            <a:bodyPr wrap="square" lIns="0" tIns="0" rIns="0" bIns="0" rtlCol="0"/>
            <a:lstStyle/>
            <a:p>
              <a:pPr defTabSz="554218"/>
              <a:endParaRPr sz="1091" kern="0">
                <a:solidFill>
                  <a:sysClr val="windowText" lastClr="000000"/>
                </a:solidFill>
              </a:endParaRPr>
            </a:p>
          </p:txBody>
        </p:sp>
        <p:sp>
          <p:nvSpPr>
            <p:cNvPr id="208" name="object 208"/>
            <p:cNvSpPr/>
            <p:nvPr/>
          </p:nvSpPr>
          <p:spPr>
            <a:xfrm>
              <a:off x="14794141" y="9867036"/>
              <a:ext cx="484505" cy="0"/>
            </a:xfrm>
            <a:custGeom>
              <a:avLst/>
              <a:gdLst/>
              <a:ahLst/>
              <a:cxnLst/>
              <a:rect l="l" t="t" r="r" b="b"/>
              <a:pathLst>
                <a:path w="484505">
                  <a:moveTo>
                    <a:pt x="0" y="0"/>
                  </a:moveTo>
                  <a:lnTo>
                    <a:pt x="484456" y="0"/>
                  </a:lnTo>
                </a:path>
              </a:pathLst>
            </a:custGeom>
            <a:ln w="5622">
              <a:solidFill>
                <a:srgbClr val="3A3839"/>
              </a:solidFill>
            </a:ln>
          </p:spPr>
          <p:txBody>
            <a:bodyPr wrap="square" lIns="0" tIns="0" rIns="0" bIns="0" rtlCol="0"/>
            <a:lstStyle/>
            <a:p>
              <a:pPr defTabSz="554218"/>
              <a:endParaRPr sz="1091" kern="0">
                <a:solidFill>
                  <a:sysClr val="windowText" lastClr="000000"/>
                </a:solidFill>
              </a:endParaRPr>
            </a:p>
          </p:txBody>
        </p:sp>
        <p:sp>
          <p:nvSpPr>
            <p:cNvPr id="209" name="object 209"/>
            <p:cNvSpPr/>
            <p:nvPr/>
          </p:nvSpPr>
          <p:spPr>
            <a:xfrm>
              <a:off x="14780184" y="9864242"/>
              <a:ext cx="507365" cy="5715"/>
            </a:xfrm>
            <a:custGeom>
              <a:avLst/>
              <a:gdLst/>
              <a:ahLst/>
              <a:cxnLst/>
              <a:rect l="l" t="t" r="r" b="b"/>
              <a:pathLst>
                <a:path w="507365" h="5715">
                  <a:moveTo>
                    <a:pt x="5626" y="2806"/>
                  </a:moveTo>
                  <a:lnTo>
                    <a:pt x="4800" y="812"/>
                  </a:lnTo>
                  <a:lnTo>
                    <a:pt x="2819" y="0"/>
                  </a:lnTo>
                  <a:lnTo>
                    <a:pt x="825" y="812"/>
                  </a:lnTo>
                  <a:lnTo>
                    <a:pt x="0" y="2806"/>
                  </a:lnTo>
                  <a:lnTo>
                    <a:pt x="825" y="4800"/>
                  </a:lnTo>
                  <a:lnTo>
                    <a:pt x="2819" y="5613"/>
                  </a:lnTo>
                  <a:lnTo>
                    <a:pt x="4800" y="4800"/>
                  </a:lnTo>
                  <a:lnTo>
                    <a:pt x="5626" y="2806"/>
                  </a:lnTo>
                  <a:close/>
                </a:path>
                <a:path w="507365" h="5715">
                  <a:moveTo>
                    <a:pt x="506780" y="2806"/>
                  </a:moveTo>
                  <a:lnTo>
                    <a:pt x="505968" y="812"/>
                  </a:lnTo>
                  <a:lnTo>
                    <a:pt x="503974" y="0"/>
                  </a:lnTo>
                  <a:lnTo>
                    <a:pt x="501980" y="812"/>
                  </a:lnTo>
                  <a:lnTo>
                    <a:pt x="501167" y="2806"/>
                  </a:lnTo>
                  <a:lnTo>
                    <a:pt x="501980" y="4800"/>
                  </a:lnTo>
                  <a:lnTo>
                    <a:pt x="503974" y="5613"/>
                  </a:lnTo>
                  <a:lnTo>
                    <a:pt x="505968" y="4800"/>
                  </a:lnTo>
                  <a:lnTo>
                    <a:pt x="506780" y="2806"/>
                  </a:lnTo>
                  <a:close/>
                </a:path>
              </a:pathLst>
            </a:custGeom>
            <a:solidFill>
              <a:srgbClr val="3A3839"/>
            </a:solidFill>
          </p:spPr>
          <p:txBody>
            <a:bodyPr wrap="square" lIns="0" tIns="0" rIns="0" bIns="0" rtlCol="0"/>
            <a:lstStyle/>
            <a:p>
              <a:pPr defTabSz="554218"/>
              <a:endParaRPr sz="1091" kern="0">
                <a:solidFill>
                  <a:sysClr val="windowText" lastClr="000000"/>
                </a:solidFill>
              </a:endParaRPr>
            </a:p>
          </p:txBody>
        </p:sp>
        <p:sp>
          <p:nvSpPr>
            <p:cNvPr id="210" name="object 210"/>
            <p:cNvSpPr/>
            <p:nvPr/>
          </p:nvSpPr>
          <p:spPr>
            <a:xfrm>
              <a:off x="15567685" y="3982449"/>
              <a:ext cx="565150" cy="0"/>
            </a:xfrm>
            <a:custGeom>
              <a:avLst/>
              <a:gdLst/>
              <a:ahLst/>
              <a:cxnLst/>
              <a:rect l="l" t="t" r="r" b="b"/>
              <a:pathLst>
                <a:path w="565150">
                  <a:moveTo>
                    <a:pt x="0" y="0"/>
                  </a:moveTo>
                  <a:lnTo>
                    <a:pt x="564569" y="0"/>
                  </a:lnTo>
                </a:path>
              </a:pathLst>
            </a:custGeom>
            <a:ln w="5622">
              <a:solidFill>
                <a:srgbClr val="3A3839"/>
              </a:solidFill>
            </a:ln>
          </p:spPr>
          <p:txBody>
            <a:bodyPr wrap="square" lIns="0" tIns="0" rIns="0" bIns="0" rtlCol="0"/>
            <a:lstStyle/>
            <a:p>
              <a:pPr defTabSz="554218"/>
              <a:endParaRPr sz="1091" kern="0">
                <a:solidFill>
                  <a:sysClr val="windowText" lastClr="000000"/>
                </a:solidFill>
              </a:endParaRPr>
            </a:p>
          </p:txBody>
        </p:sp>
        <p:sp>
          <p:nvSpPr>
            <p:cNvPr id="211" name="object 211"/>
            <p:cNvSpPr/>
            <p:nvPr/>
          </p:nvSpPr>
          <p:spPr>
            <a:xfrm>
              <a:off x="15553690" y="3979646"/>
              <a:ext cx="587375" cy="5715"/>
            </a:xfrm>
            <a:custGeom>
              <a:avLst/>
              <a:gdLst/>
              <a:ahLst/>
              <a:cxnLst/>
              <a:rect l="l" t="t" r="r" b="b"/>
              <a:pathLst>
                <a:path w="587375" h="5714">
                  <a:moveTo>
                    <a:pt x="5613" y="2819"/>
                  </a:moveTo>
                  <a:lnTo>
                    <a:pt x="4800" y="825"/>
                  </a:lnTo>
                  <a:lnTo>
                    <a:pt x="2806" y="0"/>
                  </a:lnTo>
                  <a:lnTo>
                    <a:pt x="825" y="825"/>
                  </a:lnTo>
                  <a:lnTo>
                    <a:pt x="0" y="2819"/>
                  </a:lnTo>
                  <a:lnTo>
                    <a:pt x="825" y="4800"/>
                  </a:lnTo>
                  <a:lnTo>
                    <a:pt x="2806" y="5626"/>
                  </a:lnTo>
                  <a:lnTo>
                    <a:pt x="4800" y="4800"/>
                  </a:lnTo>
                  <a:lnTo>
                    <a:pt x="5613" y="2819"/>
                  </a:lnTo>
                  <a:close/>
                </a:path>
                <a:path w="587375" h="5714">
                  <a:moveTo>
                    <a:pt x="586955" y="2819"/>
                  </a:moveTo>
                  <a:lnTo>
                    <a:pt x="586130" y="825"/>
                  </a:lnTo>
                  <a:lnTo>
                    <a:pt x="584136" y="0"/>
                  </a:lnTo>
                  <a:lnTo>
                    <a:pt x="582155" y="825"/>
                  </a:lnTo>
                  <a:lnTo>
                    <a:pt x="581329" y="2819"/>
                  </a:lnTo>
                  <a:lnTo>
                    <a:pt x="582155" y="4800"/>
                  </a:lnTo>
                  <a:lnTo>
                    <a:pt x="584136" y="5626"/>
                  </a:lnTo>
                  <a:lnTo>
                    <a:pt x="586130" y="4800"/>
                  </a:lnTo>
                  <a:lnTo>
                    <a:pt x="586955" y="2819"/>
                  </a:lnTo>
                  <a:close/>
                </a:path>
              </a:pathLst>
            </a:custGeom>
            <a:solidFill>
              <a:srgbClr val="3A3839"/>
            </a:solidFill>
          </p:spPr>
          <p:txBody>
            <a:bodyPr wrap="square" lIns="0" tIns="0" rIns="0" bIns="0" rtlCol="0"/>
            <a:lstStyle/>
            <a:p>
              <a:pPr defTabSz="554218"/>
              <a:endParaRPr sz="1091" kern="0">
                <a:solidFill>
                  <a:sysClr val="windowText" lastClr="000000"/>
                </a:solidFill>
              </a:endParaRPr>
            </a:p>
          </p:txBody>
        </p:sp>
        <p:sp>
          <p:nvSpPr>
            <p:cNvPr id="212" name="object 212"/>
            <p:cNvSpPr/>
            <p:nvPr/>
          </p:nvSpPr>
          <p:spPr>
            <a:xfrm>
              <a:off x="16002406" y="6292494"/>
              <a:ext cx="1003935" cy="0"/>
            </a:xfrm>
            <a:custGeom>
              <a:avLst/>
              <a:gdLst/>
              <a:ahLst/>
              <a:cxnLst/>
              <a:rect l="l" t="t" r="r" b="b"/>
              <a:pathLst>
                <a:path w="1003934">
                  <a:moveTo>
                    <a:pt x="0" y="0"/>
                  </a:moveTo>
                  <a:lnTo>
                    <a:pt x="1003467" y="0"/>
                  </a:lnTo>
                </a:path>
              </a:pathLst>
            </a:custGeom>
            <a:ln w="5622">
              <a:solidFill>
                <a:srgbClr val="3A3839"/>
              </a:solidFill>
            </a:ln>
          </p:spPr>
          <p:txBody>
            <a:bodyPr wrap="square" lIns="0" tIns="0" rIns="0" bIns="0" rtlCol="0"/>
            <a:lstStyle/>
            <a:p>
              <a:pPr defTabSz="554218"/>
              <a:endParaRPr sz="1091" kern="0">
                <a:solidFill>
                  <a:sysClr val="windowText" lastClr="000000"/>
                </a:solidFill>
              </a:endParaRPr>
            </a:p>
          </p:txBody>
        </p:sp>
        <p:sp>
          <p:nvSpPr>
            <p:cNvPr id="213" name="object 213"/>
            <p:cNvSpPr/>
            <p:nvPr/>
          </p:nvSpPr>
          <p:spPr>
            <a:xfrm>
              <a:off x="17013809" y="4121693"/>
              <a:ext cx="457834" cy="2160270"/>
            </a:xfrm>
            <a:custGeom>
              <a:avLst/>
              <a:gdLst/>
              <a:ahLst/>
              <a:cxnLst/>
              <a:rect l="l" t="t" r="r" b="b"/>
              <a:pathLst>
                <a:path w="457834" h="2160270">
                  <a:moveTo>
                    <a:pt x="0" y="2159808"/>
                  </a:moveTo>
                  <a:lnTo>
                    <a:pt x="457588" y="0"/>
                  </a:lnTo>
                </a:path>
              </a:pathLst>
            </a:custGeom>
            <a:ln w="5622">
              <a:solidFill>
                <a:srgbClr val="3A3839"/>
              </a:solidFill>
            </a:ln>
          </p:spPr>
          <p:txBody>
            <a:bodyPr wrap="square" lIns="0" tIns="0" rIns="0" bIns="0" rtlCol="0"/>
            <a:lstStyle/>
            <a:p>
              <a:pPr defTabSz="554218"/>
              <a:endParaRPr sz="1091" kern="0">
                <a:solidFill>
                  <a:sysClr val="windowText" lastClr="000000"/>
                </a:solidFill>
              </a:endParaRPr>
            </a:p>
          </p:txBody>
        </p:sp>
        <p:sp>
          <p:nvSpPr>
            <p:cNvPr id="214" name="object 214"/>
            <p:cNvSpPr/>
            <p:nvPr/>
          </p:nvSpPr>
          <p:spPr>
            <a:xfrm>
              <a:off x="17483505" y="4116198"/>
              <a:ext cx="93345" cy="0"/>
            </a:xfrm>
            <a:custGeom>
              <a:avLst/>
              <a:gdLst/>
              <a:ahLst/>
              <a:cxnLst/>
              <a:rect l="l" t="t" r="r" b="b"/>
              <a:pathLst>
                <a:path w="93344">
                  <a:moveTo>
                    <a:pt x="0" y="0"/>
                  </a:moveTo>
                  <a:lnTo>
                    <a:pt x="92960" y="0"/>
                  </a:lnTo>
                </a:path>
              </a:pathLst>
            </a:custGeom>
            <a:ln w="5622">
              <a:solidFill>
                <a:srgbClr val="3A3839"/>
              </a:solidFill>
            </a:ln>
          </p:spPr>
          <p:txBody>
            <a:bodyPr wrap="square" lIns="0" tIns="0" rIns="0" bIns="0" rtlCol="0"/>
            <a:lstStyle/>
            <a:p>
              <a:pPr defTabSz="554218"/>
              <a:endParaRPr sz="1091" kern="0">
                <a:solidFill>
                  <a:sysClr val="windowText" lastClr="000000"/>
                </a:solidFill>
              </a:endParaRPr>
            </a:p>
          </p:txBody>
        </p:sp>
        <p:sp>
          <p:nvSpPr>
            <p:cNvPr id="215" name="object 215"/>
            <p:cNvSpPr/>
            <p:nvPr/>
          </p:nvSpPr>
          <p:spPr>
            <a:xfrm>
              <a:off x="15988373" y="4113389"/>
              <a:ext cx="1596390" cy="2182495"/>
            </a:xfrm>
            <a:custGeom>
              <a:avLst/>
              <a:gdLst/>
              <a:ahLst/>
              <a:cxnLst/>
              <a:rect l="l" t="t" r="r" b="b"/>
              <a:pathLst>
                <a:path w="1596390" h="2182495">
                  <a:moveTo>
                    <a:pt x="5626" y="2179116"/>
                  </a:moveTo>
                  <a:lnTo>
                    <a:pt x="4800" y="2177123"/>
                  </a:lnTo>
                  <a:lnTo>
                    <a:pt x="2806" y="2176310"/>
                  </a:lnTo>
                  <a:lnTo>
                    <a:pt x="825" y="2177123"/>
                  </a:lnTo>
                  <a:lnTo>
                    <a:pt x="0" y="2179116"/>
                  </a:lnTo>
                  <a:lnTo>
                    <a:pt x="825" y="2181110"/>
                  </a:lnTo>
                  <a:lnTo>
                    <a:pt x="2806" y="2181923"/>
                  </a:lnTo>
                  <a:lnTo>
                    <a:pt x="4800" y="2181110"/>
                  </a:lnTo>
                  <a:lnTo>
                    <a:pt x="5626" y="2179116"/>
                  </a:lnTo>
                  <a:close/>
                </a:path>
                <a:path w="1596390" h="2182495">
                  <a:moveTo>
                    <a:pt x="1025918" y="2179116"/>
                  </a:moveTo>
                  <a:lnTo>
                    <a:pt x="1025093" y="2177123"/>
                  </a:lnTo>
                  <a:lnTo>
                    <a:pt x="1023112" y="2176310"/>
                  </a:lnTo>
                  <a:lnTo>
                    <a:pt x="1021118" y="2177123"/>
                  </a:lnTo>
                  <a:lnTo>
                    <a:pt x="1020292" y="2179116"/>
                  </a:lnTo>
                  <a:lnTo>
                    <a:pt x="1021118" y="2181110"/>
                  </a:lnTo>
                  <a:lnTo>
                    <a:pt x="1023112" y="2181923"/>
                  </a:lnTo>
                  <a:lnTo>
                    <a:pt x="1025093" y="2181110"/>
                  </a:lnTo>
                  <a:lnTo>
                    <a:pt x="1025918" y="2179116"/>
                  </a:lnTo>
                  <a:close/>
                </a:path>
                <a:path w="1596390" h="2182495">
                  <a:moveTo>
                    <a:pt x="1487004" y="2819"/>
                  </a:moveTo>
                  <a:lnTo>
                    <a:pt x="1486179" y="825"/>
                  </a:lnTo>
                  <a:lnTo>
                    <a:pt x="1484185" y="0"/>
                  </a:lnTo>
                  <a:lnTo>
                    <a:pt x="1482204" y="825"/>
                  </a:lnTo>
                  <a:lnTo>
                    <a:pt x="1481378" y="2819"/>
                  </a:lnTo>
                  <a:lnTo>
                    <a:pt x="1482204" y="4800"/>
                  </a:lnTo>
                  <a:lnTo>
                    <a:pt x="1484185" y="5626"/>
                  </a:lnTo>
                  <a:lnTo>
                    <a:pt x="1486179" y="4800"/>
                  </a:lnTo>
                  <a:lnTo>
                    <a:pt x="1487004" y="2819"/>
                  </a:lnTo>
                  <a:close/>
                </a:path>
                <a:path w="1596390" h="2182495">
                  <a:moveTo>
                    <a:pt x="1596364" y="2819"/>
                  </a:moveTo>
                  <a:lnTo>
                    <a:pt x="1595539" y="825"/>
                  </a:lnTo>
                  <a:lnTo>
                    <a:pt x="1593545" y="0"/>
                  </a:lnTo>
                  <a:lnTo>
                    <a:pt x="1591564" y="825"/>
                  </a:lnTo>
                  <a:lnTo>
                    <a:pt x="1590738" y="2819"/>
                  </a:lnTo>
                  <a:lnTo>
                    <a:pt x="1591564" y="4800"/>
                  </a:lnTo>
                  <a:lnTo>
                    <a:pt x="1593545" y="5626"/>
                  </a:lnTo>
                  <a:lnTo>
                    <a:pt x="1595539" y="4800"/>
                  </a:lnTo>
                  <a:lnTo>
                    <a:pt x="1596364" y="2819"/>
                  </a:lnTo>
                  <a:close/>
                </a:path>
              </a:pathLst>
            </a:custGeom>
            <a:solidFill>
              <a:srgbClr val="3A3839"/>
            </a:solidFill>
          </p:spPr>
          <p:txBody>
            <a:bodyPr wrap="square" lIns="0" tIns="0" rIns="0" bIns="0" rtlCol="0"/>
            <a:lstStyle/>
            <a:p>
              <a:pPr defTabSz="554218"/>
              <a:endParaRPr sz="1091" kern="0">
                <a:solidFill>
                  <a:sysClr val="windowText" lastClr="000000"/>
                </a:solidFill>
              </a:endParaRPr>
            </a:p>
          </p:txBody>
        </p:sp>
        <p:sp>
          <p:nvSpPr>
            <p:cNvPr id="216" name="object 216"/>
            <p:cNvSpPr/>
            <p:nvPr/>
          </p:nvSpPr>
          <p:spPr>
            <a:xfrm>
              <a:off x="16862590" y="7753629"/>
              <a:ext cx="41910" cy="0"/>
            </a:xfrm>
            <a:custGeom>
              <a:avLst/>
              <a:gdLst/>
              <a:ahLst/>
              <a:cxnLst/>
              <a:rect l="l" t="t" r="r" b="b"/>
              <a:pathLst>
                <a:path w="41909">
                  <a:moveTo>
                    <a:pt x="41286" y="0"/>
                  </a:moveTo>
                  <a:lnTo>
                    <a:pt x="0" y="0"/>
                  </a:lnTo>
                </a:path>
              </a:pathLst>
            </a:custGeom>
            <a:ln w="5622">
              <a:solidFill>
                <a:srgbClr val="3A3839"/>
              </a:solidFill>
            </a:ln>
          </p:spPr>
          <p:txBody>
            <a:bodyPr wrap="square" lIns="0" tIns="0" rIns="0" bIns="0" rtlCol="0"/>
            <a:lstStyle/>
            <a:p>
              <a:pPr defTabSz="554218"/>
              <a:endParaRPr sz="1091" kern="0">
                <a:solidFill>
                  <a:sysClr val="windowText" lastClr="000000"/>
                </a:solidFill>
              </a:endParaRPr>
            </a:p>
          </p:txBody>
        </p:sp>
        <p:sp>
          <p:nvSpPr>
            <p:cNvPr id="217" name="object 217"/>
            <p:cNvSpPr/>
            <p:nvPr/>
          </p:nvSpPr>
          <p:spPr>
            <a:xfrm>
              <a:off x="16636263" y="7764117"/>
              <a:ext cx="216535" cy="540385"/>
            </a:xfrm>
            <a:custGeom>
              <a:avLst/>
              <a:gdLst/>
              <a:ahLst/>
              <a:cxnLst/>
              <a:rect l="l" t="t" r="r" b="b"/>
              <a:pathLst>
                <a:path w="216534" h="540384">
                  <a:moveTo>
                    <a:pt x="216235" y="0"/>
                  </a:moveTo>
                  <a:lnTo>
                    <a:pt x="0" y="540078"/>
                  </a:lnTo>
                </a:path>
              </a:pathLst>
            </a:custGeom>
            <a:ln w="5622">
              <a:solidFill>
                <a:srgbClr val="3A3839"/>
              </a:solidFill>
            </a:ln>
          </p:spPr>
          <p:txBody>
            <a:bodyPr wrap="square" lIns="0" tIns="0" rIns="0" bIns="0" rtlCol="0"/>
            <a:lstStyle/>
            <a:p>
              <a:pPr defTabSz="554218"/>
              <a:endParaRPr sz="1091" kern="0">
                <a:solidFill>
                  <a:sysClr val="windowText" lastClr="000000"/>
                </a:solidFill>
              </a:endParaRPr>
            </a:p>
          </p:txBody>
        </p:sp>
        <p:sp>
          <p:nvSpPr>
            <p:cNvPr id="218" name="object 218"/>
            <p:cNvSpPr/>
            <p:nvPr/>
          </p:nvSpPr>
          <p:spPr>
            <a:xfrm>
              <a:off x="16231171" y="8309439"/>
              <a:ext cx="391795" cy="0"/>
            </a:xfrm>
            <a:custGeom>
              <a:avLst/>
              <a:gdLst/>
              <a:ahLst/>
              <a:cxnLst/>
              <a:rect l="l" t="t" r="r" b="b"/>
              <a:pathLst>
                <a:path w="391794">
                  <a:moveTo>
                    <a:pt x="391633" y="0"/>
                  </a:moveTo>
                  <a:lnTo>
                    <a:pt x="0" y="0"/>
                  </a:lnTo>
                </a:path>
              </a:pathLst>
            </a:custGeom>
            <a:ln w="5622">
              <a:solidFill>
                <a:srgbClr val="3A3839"/>
              </a:solidFill>
            </a:ln>
          </p:spPr>
          <p:txBody>
            <a:bodyPr wrap="square" lIns="0" tIns="0" rIns="0" bIns="0" rtlCol="0"/>
            <a:lstStyle/>
            <a:p>
              <a:pPr defTabSz="554218"/>
              <a:endParaRPr sz="1091" kern="0">
                <a:solidFill>
                  <a:sysClr val="windowText" lastClr="000000"/>
                </a:solidFill>
              </a:endParaRPr>
            </a:p>
          </p:txBody>
        </p:sp>
        <p:sp>
          <p:nvSpPr>
            <p:cNvPr id="219" name="object 219"/>
            <p:cNvSpPr/>
            <p:nvPr/>
          </p:nvSpPr>
          <p:spPr>
            <a:xfrm>
              <a:off x="16222688" y="7750835"/>
              <a:ext cx="695960" cy="561975"/>
            </a:xfrm>
            <a:custGeom>
              <a:avLst/>
              <a:gdLst/>
              <a:ahLst/>
              <a:cxnLst/>
              <a:rect l="l" t="t" r="r" b="b"/>
              <a:pathLst>
                <a:path w="695959" h="561975">
                  <a:moveTo>
                    <a:pt x="5613" y="558622"/>
                  </a:moveTo>
                  <a:lnTo>
                    <a:pt x="4800" y="556641"/>
                  </a:lnTo>
                  <a:lnTo>
                    <a:pt x="2806" y="555815"/>
                  </a:lnTo>
                  <a:lnTo>
                    <a:pt x="825" y="556641"/>
                  </a:lnTo>
                  <a:lnTo>
                    <a:pt x="0" y="558622"/>
                  </a:lnTo>
                  <a:lnTo>
                    <a:pt x="825" y="560616"/>
                  </a:lnTo>
                  <a:lnTo>
                    <a:pt x="2806" y="561428"/>
                  </a:lnTo>
                  <a:lnTo>
                    <a:pt x="4800" y="560616"/>
                  </a:lnTo>
                  <a:lnTo>
                    <a:pt x="5613" y="558622"/>
                  </a:lnTo>
                  <a:close/>
                </a:path>
                <a:path w="695959" h="561975">
                  <a:moveTo>
                    <a:pt x="414274" y="558622"/>
                  </a:moveTo>
                  <a:lnTo>
                    <a:pt x="413448" y="556641"/>
                  </a:lnTo>
                  <a:lnTo>
                    <a:pt x="411467" y="555815"/>
                  </a:lnTo>
                  <a:lnTo>
                    <a:pt x="409473" y="556641"/>
                  </a:lnTo>
                  <a:lnTo>
                    <a:pt x="408647" y="558622"/>
                  </a:lnTo>
                  <a:lnTo>
                    <a:pt x="409473" y="560616"/>
                  </a:lnTo>
                  <a:lnTo>
                    <a:pt x="411467" y="561428"/>
                  </a:lnTo>
                  <a:lnTo>
                    <a:pt x="413448" y="560616"/>
                  </a:lnTo>
                  <a:lnTo>
                    <a:pt x="414274" y="558622"/>
                  </a:lnTo>
                  <a:close/>
                </a:path>
                <a:path w="695959" h="561975">
                  <a:moveTo>
                    <a:pt x="636816" y="2806"/>
                  </a:moveTo>
                  <a:lnTo>
                    <a:pt x="635990" y="825"/>
                  </a:lnTo>
                  <a:lnTo>
                    <a:pt x="633996" y="0"/>
                  </a:lnTo>
                  <a:lnTo>
                    <a:pt x="632015" y="825"/>
                  </a:lnTo>
                  <a:lnTo>
                    <a:pt x="631190" y="2806"/>
                  </a:lnTo>
                  <a:lnTo>
                    <a:pt x="632015" y="4800"/>
                  </a:lnTo>
                  <a:lnTo>
                    <a:pt x="633996" y="5613"/>
                  </a:lnTo>
                  <a:lnTo>
                    <a:pt x="635990" y="4800"/>
                  </a:lnTo>
                  <a:lnTo>
                    <a:pt x="636816" y="2806"/>
                  </a:lnTo>
                  <a:close/>
                </a:path>
                <a:path w="695959" h="561975">
                  <a:moveTo>
                    <a:pt x="695782" y="2806"/>
                  </a:moveTo>
                  <a:lnTo>
                    <a:pt x="694969" y="825"/>
                  </a:lnTo>
                  <a:lnTo>
                    <a:pt x="692975" y="0"/>
                  </a:lnTo>
                  <a:lnTo>
                    <a:pt x="690981" y="825"/>
                  </a:lnTo>
                  <a:lnTo>
                    <a:pt x="690168" y="2806"/>
                  </a:lnTo>
                  <a:lnTo>
                    <a:pt x="690981" y="4800"/>
                  </a:lnTo>
                  <a:lnTo>
                    <a:pt x="692975" y="5613"/>
                  </a:lnTo>
                  <a:lnTo>
                    <a:pt x="694969" y="4800"/>
                  </a:lnTo>
                  <a:lnTo>
                    <a:pt x="695782" y="2806"/>
                  </a:lnTo>
                  <a:close/>
                </a:path>
              </a:pathLst>
            </a:custGeom>
            <a:solidFill>
              <a:srgbClr val="3A3839"/>
            </a:solidFill>
          </p:spPr>
          <p:txBody>
            <a:bodyPr wrap="square" lIns="0" tIns="0" rIns="0" bIns="0" rtlCol="0"/>
            <a:lstStyle/>
            <a:p>
              <a:pPr defTabSz="554218"/>
              <a:endParaRPr sz="1091" kern="0">
                <a:solidFill>
                  <a:sysClr val="windowText" lastClr="000000"/>
                </a:solidFill>
              </a:endParaRPr>
            </a:p>
          </p:txBody>
        </p:sp>
      </p:grpSp>
      <p:sp>
        <p:nvSpPr>
          <p:cNvPr id="220" name="object 220"/>
          <p:cNvSpPr txBox="1"/>
          <p:nvPr/>
        </p:nvSpPr>
        <p:spPr>
          <a:xfrm>
            <a:off x="10688943" y="4007042"/>
            <a:ext cx="198582" cy="45026"/>
          </a:xfrm>
          <a:prstGeom prst="rect">
            <a:avLst/>
          </a:prstGeom>
        </p:spPr>
        <p:txBody>
          <a:bodyPr vert="horz" wrap="square" lIns="0" tIns="7697" rIns="0" bIns="0" rtlCol="0">
            <a:spAutoFit/>
          </a:bodyPr>
          <a:lstStyle/>
          <a:p>
            <a:pPr marL="7697" defTabSz="554218">
              <a:spcBef>
                <a:spcPts val="61"/>
              </a:spcBef>
            </a:pPr>
            <a:r>
              <a:rPr sz="242" b="1" kern="0" dirty="0">
                <a:solidFill>
                  <a:srgbClr val="3A3839"/>
                </a:solidFill>
                <a:latin typeface="Arial"/>
                <a:cs typeface="Arial"/>
              </a:rPr>
              <a:t>Allan</a:t>
            </a:r>
            <a:r>
              <a:rPr sz="242" b="1" kern="0" spc="6" dirty="0">
                <a:solidFill>
                  <a:srgbClr val="3A3839"/>
                </a:solidFill>
                <a:latin typeface="Arial"/>
                <a:cs typeface="Arial"/>
              </a:rPr>
              <a:t> </a:t>
            </a:r>
            <a:r>
              <a:rPr sz="242" b="1" kern="0" spc="-6" dirty="0">
                <a:solidFill>
                  <a:srgbClr val="3A3839"/>
                </a:solidFill>
                <a:latin typeface="Arial"/>
                <a:cs typeface="Arial"/>
              </a:rPr>
              <a:t>Norris</a:t>
            </a:r>
            <a:endParaRPr sz="242" kern="0">
              <a:solidFill>
                <a:sysClr val="windowText" lastClr="000000"/>
              </a:solidFill>
              <a:latin typeface="Arial"/>
              <a:cs typeface="Arial"/>
            </a:endParaRPr>
          </a:p>
        </p:txBody>
      </p:sp>
      <p:sp>
        <p:nvSpPr>
          <p:cNvPr id="221" name="object 221"/>
          <p:cNvSpPr txBox="1"/>
          <p:nvPr/>
        </p:nvSpPr>
        <p:spPr>
          <a:xfrm>
            <a:off x="10677590" y="4045835"/>
            <a:ext cx="232448" cy="45026"/>
          </a:xfrm>
          <a:prstGeom prst="rect">
            <a:avLst/>
          </a:prstGeom>
        </p:spPr>
        <p:txBody>
          <a:bodyPr vert="horz" wrap="square" lIns="0" tIns="7697" rIns="0" bIns="0" rtlCol="0">
            <a:spAutoFit/>
          </a:bodyPr>
          <a:lstStyle/>
          <a:p>
            <a:pPr marL="7697" defTabSz="554218">
              <a:spcBef>
                <a:spcPts val="61"/>
              </a:spcBef>
            </a:pPr>
            <a:r>
              <a:rPr sz="242" kern="0" spc="-18" dirty="0">
                <a:solidFill>
                  <a:srgbClr val="3A3839"/>
                </a:solidFill>
                <a:latin typeface="Arial"/>
                <a:cs typeface="Arial"/>
              </a:rPr>
              <a:t>Carpenter</a:t>
            </a:r>
            <a:r>
              <a:rPr sz="242" kern="0" dirty="0">
                <a:solidFill>
                  <a:srgbClr val="3A3839"/>
                </a:solidFill>
                <a:latin typeface="Arial"/>
                <a:cs typeface="Arial"/>
              </a:rPr>
              <a:t> /</a:t>
            </a:r>
            <a:r>
              <a:rPr sz="242" kern="0" spc="12" dirty="0">
                <a:solidFill>
                  <a:srgbClr val="3A3839"/>
                </a:solidFill>
                <a:latin typeface="Arial"/>
                <a:cs typeface="Arial"/>
              </a:rPr>
              <a:t> </a:t>
            </a:r>
            <a:r>
              <a:rPr sz="242" kern="0" spc="-12" dirty="0">
                <a:solidFill>
                  <a:srgbClr val="3A3839"/>
                </a:solidFill>
                <a:latin typeface="Arial"/>
                <a:cs typeface="Arial"/>
              </a:rPr>
              <a:t>Team</a:t>
            </a:r>
            <a:endParaRPr sz="242" kern="0">
              <a:solidFill>
                <a:sysClr val="windowText" lastClr="000000"/>
              </a:solidFill>
              <a:latin typeface="Arial"/>
              <a:cs typeface="Arial"/>
            </a:endParaRPr>
          </a:p>
        </p:txBody>
      </p:sp>
      <p:sp>
        <p:nvSpPr>
          <p:cNvPr id="222" name="object 222"/>
          <p:cNvSpPr txBox="1"/>
          <p:nvPr/>
        </p:nvSpPr>
        <p:spPr>
          <a:xfrm>
            <a:off x="10742899" y="4069850"/>
            <a:ext cx="96597" cy="45026"/>
          </a:xfrm>
          <a:prstGeom prst="rect">
            <a:avLst/>
          </a:prstGeom>
        </p:spPr>
        <p:txBody>
          <a:bodyPr vert="horz" wrap="square" lIns="0" tIns="7697" rIns="0" bIns="0" rtlCol="0">
            <a:spAutoFit/>
          </a:bodyPr>
          <a:lstStyle/>
          <a:p>
            <a:pPr marL="7697" defTabSz="554218">
              <a:spcBef>
                <a:spcPts val="61"/>
              </a:spcBef>
            </a:pPr>
            <a:r>
              <a:rPr sz="242" kern="0" spc="-21" dirty="0">
                <a:solidFill>
                  <a:srgbClr val="3A3839"/>
                </a:solidFill>
                <a:latin typeface="Arial"/>
                <a:cs typeface="Arial"/>
              </a:rPr>
              <a:t>Leader</a:t>
            </a:r>
            <a:endParaRPr sz="242" kern="0">
              <a:solidFill>
                <a:sysClr val="windowText" lastClr="000000"/>
              </a:solidFill>
              <a:latin typeface="Arial"/>
              <a:cs typeface="Arial"/>
            </a:endParaRPr>
          </a:p>
        </p:txBody>
      </p:sp>
      <p:grpSp>
        <p:nvGrpSpPr>
          <p:cNvPr id="223" name="object 223"/>
          <p:cNvGrpSpPr/>
          <p:nvPr/>
        </p:nvGrpSpPr>
        <p:grpSpPr>
          <a:xfrm>
            <a:off x="10672341" y="3778592"/>
            <a:ext cx="232064" cy="232064"/>
            <a:chOff x="17603012" y="6234676"/>
            <a:chExt cx="382905" cy="382905"/>
          </a:xfrm>
        </p:grpSpPr>
        <p:pic>
          <p:nvPicPr>
            <p:cNvPr id="224" name="object 224"/>
            <p:cNvPicPr/>
            <p:nvPr/>
          </p:nvPicPr>
          <p:blipFill>
            <a:blip r:embed="rId17" cstate="print"/>
            <a:stretch>
              <a:fillRect/>
            </a:stretch>
          </p:blipFill>
          <p:spPr>
            <a:xfrm>
              <a:off x="17606174" y="6237799"/>
              <a:ext cx="376135" cy="376234"/>
            </a:xfrm>
            <a:prstGeom prst="rect">
              <a:avLst/>
            </a:prstGeom>
          </p:spPr>
        </p:pic>
        <p:sp>
          <p:nvSpPr>
            <p:cNvPr id="225" name="object 225"/>
            <p:cNvSpPr/>
            <p:nvPr/>
          </p:nvSpPr>
          <p:spPr>
            <a:xfrm>
              <a:off x="17606187" y="6237851"/>
              <a:ext cx="376555" cy="376555"/>
            </a:xfrm>
            <a:custGeom>
              <a:avLst/>
              <a:gdLst/>
              <a:ahLst/>
              <a:cxnLst/>
              <a:rect l="l" t="t" r="r" b="b"/>
              <a:pathLst>
                <a:path w="376555" h="376554">
                  <a:moveTo>
                    <a:pt x="4366" y="11371"/>
                  </a:moveTo>
                  <a:lnTo>
                    <a:pt x="1497" y="14198"/>
                  </a:lnTo>
                  <a:lnTo>
                    <a:pt x="0" y="28993"/>
                  </a:lnTo>
                  <a:lnTo>
                    <a:pt x="0" y="32993"/>
                  </a:lnTo>
                  <a:lnTo>
                    <a:pt x="542" y="57942"/>
                  </a:lnTo>
                  <a:lnTo>
                    <a:pt x="1810" y="87272"/>
                  </a:lnTo>
                  <a:lnTo>
                    <a:pt x="3264" y="116338"/>
                  </a:lnTo>
                  <a:lnTo>
                    <a:pt x="4366" y="140498"/>
                  </a:lnTo>
                  <a:lnTo>
                    <a:pt x="5169" y="160535"/>
                  </a:lnTo>
                  <a:lnTo>
                    <a:pt x="6138" y="184698"/>
                  </a:lnTo>
                  <a:lnTo>
                    <a:pt x="6954" y="208920"/>
                  </a:lnTo>
                  <a:lnTo>
                    <a:pt x="7298" y="229134"/>
                  </a:lnTo>
                  <a:lnTo>
                    <a:pt x="7259" y="247503"/>
                  </a:lnTo>
                  <a:lnTo>
                    <a:pt x="6951" y="269859"/>
                  </a:lnTo>
                  <a:lnTo>
                    <a:pt x="6083" y="292237"/>
                  </a:lnTo>
                  <a:lnTo>
                    <a:pt x="4366" y="310671"/>
                  </a:lnTo>
                  <a:lnTo>
                    <a:pt x="2743" y="321797"/>
                  </a:lnTo>
                  <a:lnTo>
                    <a:pt x="2045" y="333394"/>
                  </a:lnTo>
                  <a:lnTo>
                    <a:pt x="34077" y="367586"/>
                  </a:lnTo>
                  <a:lnTo>
                    <a:pt x="85826" y="375870"/>
                  </a:lnTo>
                  <a:lnTo>
                    <a:pt x="118150" y="376184"/>
                  </a:lnTo>
                  <a:lnTo>
                    <a:pt x="150494" y="376068"/>
                  </a:lnTo>
                  <a:lnTo>
                    <a:pt x="175827" y="375937"/>
                  </a:lnTo>
                  <a:lnTo>
                    <a:pt x="200385" y="375629"/>
                  </a:lnTo>
                  <a:lnTo>
                    <a:pt x="228300" y="374952"/>
                  </a:lnTo>
                  <a:lnTo>
                    <a:pt x="256213" y="374276"/>
                  </a:lnTo>
                  <a:lnTo>
                    <a:pt x="280766" y="373968"/>
                  </a:lnTo>
                  <a:lnTo>
                    <a:pt x="305228" y="374466"/>
                  </a:lnTo>
                  <a:lnTo>
                    <a:pt x="336707" y="373866"/>
                  </a:lnTo>
                  <a:lnTo>
                    <a:pt x="364055" y="369030"/>
                  </a:lnTo>
                  <a:lnTo>
                    <a:pt x="376124" y="356816"/>
                  </a:lnTo>
                  <a:lnTo>
                    <a:pt x="375933" y="342382"/>
                  </a:lnTo>
                  <a:lnTo>
                    <a:pt x="374707" y="328217"/>
                  </a:lnTo>
                  <a:lnTo>
                    <a:pt x="373325" y="314253"/>
                  </a:lnTo>
                  <a:lnTo>
                    <a:pt x="372669" y="300420"/>
                  </a:lnTo>
                  <a:lnTo>
                    <a:pt x="372553" y="273363"/>
                  </a:lnTo>
                  <a:lnTo>
                    <a:pt x="372297" y="240725"/>
                  </a:lnTo>
                  <a:lnTo>
                    <a:pt x="372042" y="208087"/>
                  </a:lnTo>
                  <a:lnTo>
                    <a:pt x="371925" y="181031"/>
                  </a:lnTo>
                  <a:lnTo>
                    <a:pt x="371313" y="157152"/>
                  </a:lnTo>
                  <a:lnTo>
                    <a:pt x="369967" y="128215"/>
                  </a:lnTo>
                  <a:lnTo>
                    <a:pt x="368621" y="99279"/>
                  </a:lnTo>
                  <a:lnTo>
                    <a:pt x="368009" y="75400"/>
                  </a:lnTo>
                  <a:lnTo>
                    <a:pt x="369032" y="60185"/>
                  </a:lnTo>
                  <a:lnTo>
                    <a:pt x="370410" y="41627"/>
                  </a:lnTo>
                  <a:lnTo>
                    <a:pt x="369608" y="23955"/>
                  </a:lnTo>
                  <a:lnTo>
                    <a:pt x="364093" y="11402"/>
                  </a:lnTo>
                  <a:lnTo>
                    <a:pt x="345189" y="2658"/>
                  </a:lnTo>
                  <a:lnTo>
                    <a:pt x="318614" y="0"/>
                  </a:lnTo>
                  <a:lnTo>
                    <a:pt x="290698" y="530"/>
                  </a:lnTo>
                  <a:lnTo>
                    <a:pt x="267771" y="1350"/>
                  </a:lnTo>
                  <a:lnTo>
                    <a:pt x="246741" y="2916"/>
                  </a:lnTo>
                  <a:lnTo>
                    <a:pt x="222469" y="6361"/>
                  </a:lnTo>
                  <a:lnTo>
                    <a:pt x="198197" y="9805"/>
                  </a:lnTo>
                  <a:lnTo>
                    <a:pt x="177167" y="11371"/>
                  </a:lnTo>
                  <a:lnTo>
                    <a:pt x="66113" y="11371"/>
                  </a:lnTo>
                  <a:lnTo>
                    <a:pt x="51488" y="9860"/>
                  </a:lnTo>
                  <a:lnTo>
                    <a:pt x="33543" y="7342"/>
                  </a:lnTo>
                  <a:lnTo>
                    <a:pt x="16446" y="6839"/>
                  </a:lnTo>
                  <a:lnTo>
                    <a:pt x="4366" y="11371"/>
                  </a:lnTo>
                </a:path>
              </a:pathLst>
            </a:custGeom>
            <a:ln w="6303">
              <a:solidFill>
                <a:srgbClr val="3A3839"/>
              </a:solidFill>
            </a:ln>
          </p:spPr>
          <p:txBody>
            <a:bodyPr wrap="square" lIns="0" tIns="0" rIns="0" bIns="0" rtlCol="0"/>
            <a:lstStyle/>
            <a:p>
              <a:pPr defTabSz="554218"/>
              <a:endParaRPr sz="1091" kern="0">
                <a:solidFill>
                  <a:sysClr val="windowText" lastClr="000000"/>
                </a:solidFill>
              </a:endParaRPr>
            </a:p>
          </p:txBody>
        </p:sp>
      </p:grpSp>
      <p:sp>
        <p:nvSpPr>
          <p:cNvPr id="226" name="object 226"/>
          <p:cNvSpPr txBox="1"/>
          <p:nvPr/>
        </p:nvSpPr>
        <p:spPr>
          <a:xfrm>
            <a:off x="10680884" y="4814300"/>
            <a:ext cx="215515" cy="82280"/>
          </a:xfrm>
          <a:prstGeom prst="rect">
            <a:avLst/>
          </a:prstGeom>
        </p:spPr>
        <p:txBody>
          <a:bodyPr vert="horz" wrap="square" lIns="0" tIns="7697" rIns="0" bIns="0" rtlCol="0">
            <a:spAutoFit/>
          </a:bodyPr>
          <a:lstStyle/>
          <a:p>
            <a:pPr marL="7697" defTabSz="554218">
              <a:spcBef>
                <a:spcPts val="61"/>
              </a:spcBef>
            </a:pPr>
            <a:r>
              <a:rPr sz="242" b="1" kern="0" dirty="0">
                <a:solidFill>
                  <a:srgbClr val="3A3839"/>
                </a:solidFill>
                <a:latin typeface="Arial"/>
                <a:cs typeface="Arial"/>
              </a:rPr>
              <a:t>Sam</a:t>
            </a:r>
            <a:r>
              <a:rPr sz="242" b="1" kern="0" spc="6" dirty="0">
                <a:solidFill>
                  <a:srgbClr val="3A3839"/>
                </a:solidFill>
                <a:latin typeface="Arial"/>
                <a:cs typeface="Arial"/>
              </a:rPr>
              <a:t> </a:t>
            </a:r>
            <a:r>
              <a:rPr sz="242" b="1" kern="0" spc="-6" dirty="0">
                <a:solidFill>
                  <a:srgbClr val="3A3839"/>
                </a:solidFill>
                <a:latin typeface="Arial"/>
                <a:cs typeface="Arial"/>
              </a:rPr>
              <a:t>Sheldon</a:t>
            </a:r>
            <a:endParaRPr sz="242" kern="0">
              <a:solidFill>
                <a:sysClr val="windowText" lastClr="000000"/>
              </a:solidFill>
              <a:latin typeface="Arial"/>
              <a:cs typeface="Arial"/>
            </a:endParaRPr>
          </a:p>
          <a:p>
            <a:pPr marL="44645" defTabSz="554218">
              <a:spcBef>
                <a:spcPts val="12"/>
              </a:spcBef>
            </a:pPr>
            <a:r>
              <a:rPr sz="242" kern="0" spc="-6" dirty="0">
                <a:solidFill>
                  <a:srgbClr val="3A3839"/>
                </a:solidFill>
                <a:latin typeface="Arial"/>
                <a:cs typeface="Arial"/>
              </a:rPr>
              <a:t>Carpenter</a:t>
            </a:r>
            <a:endParaRPr sz="242" kern="0">
              <a:solidFill>
                <a:sysClr val="windowText" lastClr="000000"/>
              </a:solidFill>
              <a:latin typeface="Arial"/>
              <a:cs typeface="Arial"/>
            </a:endParaRPr>
          </a:p>
        </p:txBody>
      </p:sp>
      <p:grpSp>
        <p:nvGrpSpPr>
          <p:cNvPr id="227" name="object 227"/>
          <p:cNvGrpSpPr/>
          <p:nvPr/>
        </p:nvGrpSpPr>
        <p:grpSpPr>
          <a:xfrm>
            <a:off x="10672341" y="4585212"/>
            <a:ext cx="232064" cy="232064"/>
            <a:chOff x="17603012" y="7565599"/>
            <a:chExt cx="382905" cy="382905"/>
          </a:xfrm>
        </p:grpSpPr>
        <p:pic>
          <p:nvPicPr>
            <p:cNvPr id="228" name="object 228"/>
            <p:cNvPicPr/>
            <p:nvPr/>
          </p:nvPicPr>
          <p:blipFill>
            <a:blip r:embed="rId18" cstate="print"/>
            <a:stretch>
              <a:fillRect/>
            </a:stretch>
          </p:blipFill>
          <p:spPr>
            <a:xfrm>
              <a:off x="17606174" y="7568774"/>
              <a:ext cx="376135" cy="376182"/>
            </a:xfrm>
            <a:prstGeom prst="rect">
              <a:avLst/>
            </a:prstGeom>
          </p:spPr>
        </p:pic>
        <p:sp>
          <p:nvSpPr>
            <p:cNvPr id="229" name="object 229"/>
            <p:cNvSpPr/>
            <p:nvPr/>
          </p:nvSpPr>
          <p:spPr>
            <a:xfrm>
              <a:off x="17606187" y="7568774"/>
              <a:ext cx="376555" cy="376555"/>
            </a:xfrm>
            <a:custGeom>
              <a:avLst/>
              <a:gdLst/>
              <a:ahLst/>
              <a:cxnLst/>
              <a:rect l="l" t="t" r="r" b="b"/>
              <a:pathLst>
                <a:path w="376555" h="376554">
                  <a:moveTo>
                    <a:pt x="4366" y="11371"/>
                  </a:moveTo>
                  <a:lnTo>
                    <a:pt x="1497" y="14198"/>
                  </a:lnTo>
                  <a:lnTo>
                    <a:pt x="0" y="28993"/>
                  </a:lnTo>
                  <a:lnTo>
                    <a:pt x="0" y="32993"/>
                  </a:lnTo>
                  <a:lnTo>
                    <a:pt x="542" y="57942"/>
                  </a:lnTo>
                  <a:lnTo>
                    <a:pt x="1810" y="87272"/>
                  </a:lnTo>
                  <a:lnTo>
                    <a:pt x="3264" y="116338"/>
                  </a:lnTo>
                  <a:lnTo>
                    <a:pt x="4366" y="140498"/>
                  </a:lnTo>
                  <a:lnTo>
                    <a:pt x="5169" y="160535"/>
                  </a:lnTo>
                  <a:lnTo>
                    <a:pt x="6138" y="184698"/>
                  </a:lnTo>
                  <a:lnTo>
                    <a:pt x="6954" y="208920"/>
                  </a:lnTo>
                  <a:lnTo>
                    <a:pt x="7298" y="229134"/>
                  </a:lnTo>
                  <a:lnTo>
                    <a:pt x="7259" y="247503"/>
                  </a:lnTo>
                  <a:lnTo>
                    <a:pt x="6951" y="269859"/>
                  </a:lnTo>
                  <a:lnTo>
                    <a:pt x="6083" y="292237"/>
                  </a:lnTo>
                  <a:lnTo>
                    <a:pt x="4366" y="310671"/>
                  </a:lnTo>
                  <a:lnTo>
                    <a:pt x="2743" y="321797"/>
                  </a:lnTo>
                  <a:lnTo>
                    <a:pt x="2045" y="333394"/>
                  </a:lnTo>
                  <a:lnTo>
                    <a:pt x="34077" y="367586"/>
                  </a:lnTo>
                  <a:lnTo>
                    <a:pt x="85826" y="375870"/>
                  </a:lnTo>
                  <a:lnTo>
                    <a:pt x="118150" y="376184"/>
                  </a:lnTo>
                  <a:lnTo>
                    <a:pt x="150494" y="376068"/>
                  </a:lnTo>
                  <a:lnTo>
                    <a:pt x="175827" y="375937"/>
                  </a:lnTo>
                  <a:lnTo>
                    <a:pt x="200385" y="375629"/>
                  </a:lnTo>
                  <a:lnTo>
                    <a:pt x="228300" y="374952"/>
                  </a:lnTo>
                  <a:lnTo>
                    <a:pt x="256213" y="374276"/>
                  </a:lnTo>
                  <a:lnTo>
                    <a:pt x="280766" y="373968"/>
                  </a:lnTo>
                  <a:lnTo>
                    <a:pt x="305228" y="374466"/>
                  </a:lnTo>
                  <a:lnTo>
                    <a:pt x="336707" y="373866"/>
                  </a:lnTo>
                  <a:lnTo>
                    <a:pt x="364055" y="369030"/>
                  </a:lnTo>
                  <a:lnTo>
                    <a:pt x="376124" y="356816"/>
                  </a:lnTo>
                  <a:lnTo>
                    <a:pt x="375933" y="342382"/>
                  </a:lnTo>
                  <a:lnTo>
                    <a:pt x="374707" y="328217"/>
                  </a:lnTo>
                  <a:lnTo>
                    <a:pt x="373325" y="314253"/>
                  </a:lnTo>
                  <a:lnTo>
                    <a:pt x="372669" y="300420"/>
                  </a:lnTo>
                  <a:lnTo>
                    <a:pt x="372553" y="273363"/>
                  </a:lnTo>
                  <a:lnTo>
                    <a:pt x="372297" y="240725"/>
                  </a:lnTo>
                  <a:lnTo>
                    <a:pt x="372042" y="208087"/>
                  </a:lnTo>
                  <a:lnTo>
                    <a:pt x="371925" y="181031"/>
                  </a:lnTo>
                  <a:lnTo>
                    <a:pt x="371313" y="157152"/>
                  </a:lnTo>
                  <a:lnTo>
                    <a:pt x="369967" y="128215"/>
                  </a:lnTo>
                  <a:lnTo>
                    <a:pt x="368621" y="99279"/>
                  </a:lnTo>
                  <a:lnTo>
                    <a:pt x="368009" y="75400"/>
                  </a:lnTo>
                  <a:lnTo>
                    <a:pt x="369032" y="60185"/>
                  </a:lnTo>
                  <a:lnTo>
                    <a:pt x="370410" y="41627"/>
                  </a:lnTo>
                  <a:lnTo>
                    <a:pt x="369608" y="23955"/>
                  </a:lnTo>
                  <a:lnTo>
                    <a:pt x="364093" y="11402"/>
                  </a:lnTo>
                  <a:lnTo>
                    <a:pt x="345189" y="2658"/>
                  </a:lnTo>
                  <a:lnTo>
                    <a:pt x="318614" y="0"/>
                  </a:lnTo>
                  <a:lnTo>
                    <a:pt x="290698" y="530"/>
                  </a:lnTo>
                  <a:lnTo>
                    <a:pt x="267771" y="1350"/>
                  </a:lnTo>
                  <a:lnTo>
                    <a:pt x="246741" y="2916"/>
                  </a:lnTo>
                  <a:lnTo>
                    <a:pt x="222469" y="6361"/>
                  </a:lnTo>
                  <a:lnTo>
                    <a:pt x="198197" y="9805"/>
                  </a:lnTo>
                  <a:lnTo>
                    <a:pt x="177167" y="11371"/>
                  </a:lnTo>
                  <a:lnTo>
                    <a:pt x="66113" y="11371"/>
                  </a:lnTo>
                  <a:lnTo>
                    <a:pt x="51488" y="9860"/>
                  </a:lnTo>
                  <a:lnTo>
                    <a:pt x="33543" y="7342"/>
                  </a:lnTo>
                  <a:lnTo>
                    <a:pt x="16446" y="6839"/>
                  </a:lnTo>
                  <a:lnTo>
                    <a:pt x="4366" y="11371"/>
                  </a:lnTo>
                </a:path>
              </a:pathLst>
            </a:custGeom>
            <a:ln w="6303">
              <a:solidFill>
                <a:srgbClr val="3A3839"/>
              </a:solidFill>
            </a:ln>
          </p:spPr>
          <p:txBody>
            <a:bodyPr wrap="square" lIns="0" tIns="0" rIns="0" bIns="0" rtlCol="0"/>
            <a:lstStyle/>
            <a:p>
              <a:pPr defTabSz="554218"/>
              <a:endParaRPr sz="1091" kern="0">
                <a:solidFill>
                  <a:sysClr val="windowText" lastClr="000000"/>
                </a:solidFill>
              </a:endParaRPr>
            </a:p>
          </p:txBody>
        </p:sp>
      </p:grpSp>
      <p:sp>
        <p:nvSpPr>
          <p:cNvPr id="230" name="object 230"/>
          <p:cNvSpPr txBox="1"/>
          <p:nvPr/>
        </p:nvSpPr>
        <p:spPr>
          <a:xfrm>
            <a:off x="10965572" y="4005194"/>
            <a:ext cx="181264" cy="84223"/>
          </a:xfrm>
          <a:prstGeom prst="rect">
            <a:avLst/>
          </a:prstGeom>
        </p:spPr>
        <p:txBody>
          <a:bodyPr vert="horz" wrap="square" lIns="0" tIns="9621" rIns="0" bIns="0" rtlCol="0">
            <a:spAutoFit/>
          </a:bodyPr>
          <a:lstStyle/>
          <a:p>
            <a:pPr marL="17319" defTabSz="554218">
              <a:spcBef>
                <a:spcPts val="76"/>
              </a:spcBef>
            </a:pPr>
            <a:r>
              <a:rPr sz="242" b="1" kern="0" spc="-6" dirty="0">
                <a:solidFill>
                  <a:srgbClr val="3A3839"/>
                </a:solidFill>
                <a:latin typeface="Arial"/>
                <a:cs typeface="Arial"/>
              </a:rPr>
              <a:t>Ben Smith</a:t>
            </a:r>
            <a:endParaRPr sz="242" kern="0">
              <a:solidFill>
                <a:sysClr val="windowText" lastClr="000000"/>
              </a:solidFill>
              <a:latin typeface="Arial"/>
              <a:cs typeface="Arial"/>
            </a:endParaRPr>
          </a:p>
          <a:p>
            <a:pPr marL="7697" defTabSz="554218">
              <a:spcBef>
                <a:spcPts val="12"/>
              </a:spcBef>
            </a:pPr>
            <a:r>
              <a:rPr sz="242" kern="0" spc="-18" dirty="0">
                <a:solidFill>
                  <a:srgbClr val="3A3839"/>
                </a:solidFill>
                <a:latin typeface="Arial"/>
                <a:cs typeface="Arial"/>
              </a:rPr>
              <a:t>Plant</a:t>
            </a:r>
            <a:r>
              <a:rPr sz="242" kern="0" spc="9" dirty="0">
                <a:solidFill>
                  <a:srgbClr val="3A3839"/>
                </a:solidFill>
                <a:latin typeface="Arial"/>
                <a:cs typeface="Arial"/>
              </a:rPr>
              <a:t> </a:t>
            </a:r>
            <a:r>
              <a:rPr sz="242" kern="0" spc="-15" dirty="0">
                <a:solidFill>
                  <a:srgbClr val="3A3839"/>
                </a:solidFill>
                <a:latin typeface="Arial"/>
                <a:cs typeface="Arial"/>
              </a:rPr>
              <a:t>operator</a:t>
            </a:r>
            <a:endParaRPr sz="242" kern="0">
              <a:solidFill>
                <a:sysClr val="windowText" lastClr="000000"/>
              </a:solidFill>
              <a:latin typeface="Arial"/>
              <a:cs typeface="Arial"/>
            </a:endParaRPr>
          </a:p>
        </p:txBody>
      </p:sp>
      <p:grpSp>
        <p:nvGrpSpPr>
          <p:cNvPr id="231" name="object 231"/>
          <p:cNvGrpSpPr/>
          <p:nvPr/>
        </p:nvGrpSpPr>
        <p:grpSpPr>
          <a:xfrm>
            <a:off x="10945344" y="3778592"/>
            <a:ext cx="232064" cy="232064"/>
            <a:chOff x="18053468" y="6234676"/>
            <a:chExt cx="382905" cy="382905"/>
          </a:xfrm>
        </p:grpSpPr>
        <p:sp>
          <p:nvSpPr>
            <p:cNvPr id="232" name="object 232"/>
            <p:cNvSpPr/>
            <p:nvPr/>
          </p:nvSpPr>
          <p:spPr>
            <a:xfrm>
              <a:off x="18056643" y="6237851"/>
              <a:ext cx="376555" cy="376555"/>
            </a:xfrm>
            <a:custGeom>
              <a:avLst/>
              <a:gdLst/>
              <a:ahLst/>
              <a:cxnLst/>
              <a:rect l="l" t="t" r="r" b="b"/>
              <a:pathLst>
                <a:path w="376555" h="376554">
                  <a:moveTo>
                    <a:pt x="318630" y="0"/>
                  </a:moveTo>
                  <a:lnTo>
                    <a:pt x="290715" y="529"/>
                  </a:lnTo>
                  <a:lnTo>
                    <a:pt x="267779" y="1350"/>
                  </a:lnTo>
                  <a:lnTo>
                    <a:pt x="246748" y="2915"/>
                  </a:lnTo>
                  <a:lnTo>
                    <a:pt x="198208" y="9804"/>
                  </a:lnTo>
                  <a:lnTo>
                    <a:pt x="177177" y="11370"/>
                  </a:lnTo>
                  <a:lnTo>
                    <a:pt x="66128" y="11370"/>
                  </a:lnTo>
                  <a:lnTo>
                    <a:pt x="51498" y="9859"/>
                  </a:lnTo>
                  <a:lnTo>
                    <a:pt x="33553" y="7341"/>
                  </a:lnTo>
                  <a:lnTo>
                    <a:pt x="16459" y="6838"/>
                  </a:lnTo>
                  <a:lnTo>
                    <a:pt x="4381" y="11370"/>
                  </a:lnTo>
                  <a:lnTo>
                    <a:pt x="1511" y="14197"/>
                  </a:lnTo>
                  <a:lnTo>
                    <a:pt x="0" y="28992"/>
                  </a:lnTo>
                  <a:lnTo>
                    <a:pt x="546" y="57941"/>
                  </a:lnTo>
                  <a:lnTo>
                    <a:pt x="6146" y="184698"/>
                  </a:lnTo>
                  <a:lnTo>
                    <a:pt x="6972" y="208920"/>
                  </a:lnTo>
                  <a:lnTo>
                    <a:pt x="6959" y="269859"/>
                  </a:lnTo>
                  <a:lnTo>
                    <a:pt x="4381" y="310671"/>
                  </a:lnTo>
                  <a:lnTo>
                    <a:pt x="2755" y="321797"/>
                  </a:lnTo>
                  <a:lnTo>
                    <a:pt x="2057" y="333394"/>
                  </a:lnTo>
                  <a:lnTo>
                    <a:pt x="34086" y="367584"/>
                  </a:lnTo>
                  <a:lnTo>
                    <a:pt x="85839" y="375869"/>
                  </a:lnTo>
                  <a:lnTo>
                    <a:pt x="118160" y="376184"/>
                  </a:lnTo>
                  <a:lnTo>
                    <a:pt x="175844" y="375936"/>
                  </a:lnTo>
                  <a:lnTo>
                    <a:pt x="200393" y="375627"/>
                  </a:lnTo>
                  <a:lnTo>
                    <a:pt x="256222" y="374275"/>
                  </a:lnTo>
                  <a:lnTo>
                    <a:pt x="280784" y="373968"/>
                  </a:lnTo>
                  <a:lnTo>
                    <a:pt x="305231" y="374465"/>
                  </a:lnTo>
                  <a:lnTo>
                    <a:pt x="336715" y="373865"/>
                  </a:lnTo>
                  <a:lnTo>
                    <a:pt x="364070" y="369028"/>
                  </a:lnTo>
                  <a:lnTo>
                    <a:pt x="376135" y="356816"/>
                  </a:lnTo>
                  <a:lnTo>
                    <a:pt x="375945" y="342381"/>
                  </a:lnTo>
                  <a:lnTo>
                    <a:pt x="373329" y="314253"/>
                  </a:lnTo>
                  <a:lnTo>
                    <a:pt x="372668" y="300419"/>
                  </a:lnTo>
                  <a:lnTo>
                    <a:pt x="371932" y="181030"/>
                  </a:lnTo>
                  <a:lnTo>
                    <a:pt x="371322" y="157152"/>
                  </a:lnTo>
                  <a:lnTo>
                    <a:pt x="368630" y="99278"/>
                  </a:lnTo>
                  <a:lnTo>
                    <a:pt x="368020" y="75399"/>
                  </a:lnTo>
                  <a:lnTo>
                    <a:pt x="370420" y="41626"/>
                  </a:lnTo>
                  <a:lnTo>
                    <a:pt x="369620" y="23954"/>
                  </a:lnTo>
                  <a:lnTo>
                    <a:pt x="364109" y="11402"/>
                  </a:lnTo>
                  <a:lnTo>
                    <a:pt x="345198" y="2658"/>
                  </a:lnTo>
                  <a:lnTo>
                    <a:pt x="318630" y="0"/>
                  </a:lnTo>
                  <a:close/>
                </a:path>
              </a:pathLst>
            </a:custGeom>
            <a:solidFill>
              <a:srgbClr val="E3C820"/>
            </a:solidFill>
          </p:spPr>
          <p:txBody>
            <a:bodyPr wrap="square" lIns="0" tIns="0" rIns="0" bIns="0" rtlCol="0"/>
            <a:lstStyle/>
            <a:p>
              <a:pPr defTabSz="554218"/>
              <a:endParaRPr sz="1091" kern="0">
                <a:solidFill>
                  <a:sysClr val="windowText" lastClr="000000"/>
                </a:solidFill>
              </a:endParaRPr>
            </a:p>
          </p:txBody>
        </p:sp>
        <p:sp>
          <p:nvSpPr>
            <p:cNvPr id="233" name="object 233"/>
            <p:cNvSpPr/>
            <p:nvPr/>
          </p:nvSpPr>
          <p:spPr>
            <a:xfrm>
              <a:off x="18056643" y="6237851"/>
              <a:ext cx="376555" cy="376555"/>
            </a:xfrm>
            <a:custGeom>
              <a:avLst/>
              <a:gdLst/>
              <a:ahLst/>
              <a:cxnLst/>
              <a:rect l="l" t="t" r="r" b="b"/>
              <a:pathLst>
                <a:path w="376555" h="376554">
                  <a:moveTo>
                    <a:pt x="4376" y="11371"/>
                  </a:moveTo>
                  <a:lnTo>
                    <a:pt x="1507" y="14198"/>
                  </a:lnTo>
                  <a:lnTo>
                    <a:pt x="0" y="28993"/>
                  </a:lnTo>
                  <a:lnTo>
                    <a:pt x="0" y="32993"/>
                  </a:lnTo>
                  <a:lnTo>
                    <a:pt x="543" y="57942"/>
                  </a:lnTo>
                  <a:lnTo>
                    <a:pt x="1815" y="87272"/>
                  </a:lnTo>
                  <a:lnTo>
                    <a:pt x="3273" y="116338"/>
                  </a:lnTo>
                  <a:lnTo>
                    <a:pt x="4376" y="140498"/>
                  </a:lnTo>
                  <a:lnTo>
                    <a:pt x="5179" y="160535"/>
                  </a:lnTo>
                  <a:lnTo>
                    <a:pt x="6149" y="184698"/>
                  </a:lnTo>
                  <a:lnTo>
                    <a:pt x="6965" y="208920"/>
                  </a:lnTo>
                  <a:lnTo>
                    <a:pt x="7308" y="229134"/>
                  </a:lnTo>
                  <a:lnTo>
                    <a:pt x="7270" y="247503"/>
                  </a:lnTo>
                  <a:lnTo>
                    <a:pt x="6961" y="269859"/>
                  </a:lnTo>
                  <a:lnTo>
                    <a:pt x="6093" y="292237"/>
                  </a:lnTo>
                  <a:lnTo>
                    <a:pt x="4376" y="310671"/>
                  </a:lnTo>
                  <a:lnTo>
                    <a:pt x="2753" y="321797"/>
                  </a:lnTo>
                  <a:lnTo>
                    <a:pt x="2056" y="333394"/>
                  </a:lnTo>
                  <a:lnTo>
                    <a:pt x="34087" y="367586"/>
                  </a:lnTo>
                  <a:lnTo>
                    <a:pt x="85837" y="375870"/>
                  </a:lnTo>
                  <a:lnTo>
                    <a:pt x="118161" y="376184"/>
                  </a:lnTo>
                  <a:lnTo>
                    <a:pt x="150504" y="376068"/>
                  </a:lnTo>
                  <a:lnTo>
                    <a:pt x="175837" y="375937"/>
                  </a:lnTo>
                  <a:lnTo>
                    <a:pt x="200396" y="375629"/>
                  </a:lnTo>
                  <a:lnTo>
                    <a:pt x="228311" y="374952"/>
                  </a:lnTo>
                  <a:lnTo>
                    <a:pt x="256224" y="374276"/>
                  </a:lnTo>
                  <a:lnTo>
                    <a:pt x="280776" y="373968"/>
                  </a:lnTo>
                  <a:lnTo>
                    <a:pt x="305234" y="374466"/>
                  </a:lnTo>
                  <a:lnTo>
                    <a:pt x="336713" y="373866"/>
                  </a:lnTo>
                  <a:lnTo>
                    <a:pt x="364064" y="369030"/>
                  </a:lnTo>
                  <a:lnTo>
                    <a:pt x="376135" y="356816"/>
                  </a:lnTo>
                  <a:lnTo>
                    <a:pt x="375942" y="342382"/>
                  </a:lnTo>
                  <a:lnTo>
                    <a:pt x="374712" y="328217"/>
                  </a:lnTo>
                  <a:lnTo>
                    <a:pt x="373327" y="314253"/>
                  </a:lnTo>
                  <a:lnTo>
                    <a:pt x="372669" y="300420"/>
                  </a:lnTo>
                  <a:lnTo>
                    <a:pt x="372554" y="273363"/>
                  </a:lnTo>
                  <a:lnTo>
                    <a:pt x="372302" y="240725"/>
                  </a:lnTo>
                  <a:lnTo>
                    <a:pt x="372050" y="208087"/>
                  </a:lnTo>
                  <a:lnTo>
                    <a:pt x="371936" y="181031"/>
                  </a:lnTo>
                  <a:lnTo>
                    <a:pt x="371324" y="157152"/>
                  </a:lnTo>
                  <a:lnTo>
                    <a:pt x="369978" y="128215"/>
                  </a:lnTo>
                  <a:lnTo>
                    <a:pt x="368632" y="99279"/>
                  </a:lnTo>
                  <a:lnTo>
                    <a:pt x="368020" y="75400"/>
                  </a:lnTo>
                  <a:lnTo>
                    <a:pt x="369041" y="60185"/>
                  </a:lnTo>
                  <a:lnTo>
                    <a:pt x="370416" y="41627"/>
                  </a:lnTo>
                  <a:lnTo>
                    <a:pt x="369614" y="23955"/>
                  </a:lnTo>
                  <a:lnTo>
                    <a:pt x="364104" y="11402"/>
                  </a:lnTo>
                  <a:lnTo>
                    <a:pt x="345200" y="2658"/>
                  </a:lnTo>
                  <a:lnTo>
                    <a:pt x="318625" y="0"/>
                  </a:lnTo>
                  <a:lnTo>
                    <a:pt x="290708" y="530"/>
                  </a:lnTo>
                  <a:lnTo>
                    <a:pt x="267782" y="1350"/>
                  </a:lnTo>
                  <a:lnTo>
                    <a:pt x="246751" y="2916"/>
                  </a:lnTo>
                  <a:lnTo>
                    <a:pt x="222480" y="6361"/>
                  </a:lnTo>
                  <a:lnTo>
                    <a:pt x="198208" y="9805"/>
                  </a:lnTo>
                  <a:lnTo>
                    <a:pt x="177177" y="11371"/>
                  </a:lnTo>
                  <a:lnTo>
                    <a:pt x="66123" y="11371"/>
                  </a:lnTo>
                  <a:lnTo>
                    <a:pt x="51498" y="9860"/>
                  </a:lnTo>
                  <a:lnTo>
                    <a:pt x="33553" y="7342"/>
                  </a:lnTo>
                  <a:lnTo>
                    <a:pt x="16457" y="6839"/>
                  </a:lnTo>
                  <a:lnTo>
                    <a:pt x="4376" y="11371"/>
                  </a:lnTo>
                </a:path>
              </a:pathLst>
            </a:custGeom>
            <a:ln w="6303">
              <a:solidFill>
                <a:srgbClr val="3A3839"/>
              </a:solidFill>
            </a:ln>
          </p:spPr>
          <p:txBody>
            <a:bodyPr wrap="square" lIns="0" tIns="0" rIns="0" bIns="0" rtlCol="0"/>
            <a:lstStyle/>
            <a:p>
              <a:pPr defTabSz="554218"/>
              <a:endParaRPr sz="1091" kern="0">
                <a:solidFill>
                  <a:sysClr val="windowText" lastClr="000000"/>
                </a:solidFill>
              </a:endParaRPr>
            </a:p>
          </p:txBody>
        </p:sp>
      </p:grpSp>
      <p:sp>
        <p:nvSpPr>
          <p:cNvPr id="234" name="object 234"/>
          <p:cNvSpPr txBox="1"/>
          <p:nvPr/>
        </p:nvSpPr>
        <p:spPr>
          <a:xfrm>
            <a:off x="11223836" y="4007042"/>
            <a:ext cx="226291" cy="90863"/>
          </a:xfrm>
          <a:prstGeom prst="rect">
            <a:avLst/>
          </a:prstGeom>
        </p:spPr>
        <p:txBody>
          <a:bodyPr vert="horz" wrap="square" lIns="0" tIns="13085" rIns="0" bIns="0" rtlCol="0">
            <a:spAutoFit/>
          </a:bodyPr>
          <a:lstStyle/>
          <a:p>
            <a:pPr marL="7697" marR="3079" indent="42336" defTabSz="554218">
              <a:lnSpc>
                <a:spcPts val="248"/>
              </a:lnSpc>
              <a:spcBef>
                <a:spcPts val="103"/>
              </a:spcBef>
            </a:pPr>
            <a:r>
              <a:rPr sz="242" b="1" kern="0" spc="-6" dirty="0">
                <a:solidFill>
                  <a:srgbClr val="3A3839"/>
                </a:solidFill>
                <a:latin typeface="Arial"/>
                <a:cs typeface="Arial"/>
              </a:rPr>
              <a:t>Graham</a:t>
            </a:r>
            <a:r>
              <a:rPr sz="242" b="1" kern="0" spc="303" dirty="0">
                <a:solidFill>
                  <a:srgbClr val="3A3839"/>
                </a:solidFill>
                <a:latin typeface="Arial"/>
                <a:cs typeface="Arial"/>
              </a:rPr>
              <a:t> </a:t>
            </a:r>
            <a:r>
              <a:rPr sz="242" b="1" kern="0" dirty="0">
                <a:solidFill>
                  <a:srgbClr val="3A3839"/>
                </a:solidFill>
                <a:latin typeface="Arial"/>
                <a:cs typeface="Arial"/>
              </a:rPr>
              <a:t>(Wilky)</a:t>
            </a:r>
            <a:r>
              <a:rPr sz="242" b="1" kern="0" spc="58" dirty="0">
                <a:solidFill>
                  <a:srgbClr val="3A3839"/>
                </a:solidFill>
                <a:latin typeface="Arial"/>
                <a:cs typeface="Arial"/>
              </a:rPr>
              <a:t> </a:t>
            </a:r>
            <a:r>
              <a:rPr sz="242" b="1" kern="0" spc="-6" dirty="0">
                <a:solidFill>
                  <a:srgbClr val="3A3839"/>
                </a:solidFill>
                <a:latin typeface="Arial"/>
                <a:cs typeface="Arial"/>
              </a:rPr>
              <a:t>Norris</a:t>
            </a:r>
            <a:endParaRPr sz="242" kern="0">
              <a:solidFill>
                <a:sysClr val="windowText" lastClr="000000"/>
              </a:solidFill>
              <a:latin typeface="Arial"/>
              <a:cs typeface="Arial"/>
            </a:endParaRPr>
          </a:p>
          <a:p>
            <a:pPr marL="59271" defTabSz="554218">
              <a:lnSpc>
                <a:spcPts val="245"/>
              </a:lnSpc>
            </a:pPr>
            <a:r>
              <a:rPr sz="242" kern="0" spc="-6" dirty="0">
                <a:solidFill>
                  <a:srgbClr val="3A3839"/>
                </a:solidFill>
                <a:latin typeface="Arial"/>
                <a:cs typeface="Arial"/>
              </a:rPr>
              <a:t>Labourer</a:t>
            </a:r>
            <a:endParaRPr sz="242" kern="0">
              <a:solidFill>
                <a:sysClr val="windowText" lastClr="000000"/>
              </a:solidFill>
              <a:latin typeface="Arial"/>
              <a:cs typeface="Arial"/>
            </a:endParaRPr>
          </a:p>
        </p:txBody>
      </p:sp>
      <p:grpSp>
        <p:nvGrpSpPr>
          <p:cNvPr id="235" name="object 235"/>
          <p:cNvGrpSpPr/>
          <p:nvPr/>
        </p:nvGrpSpPr>
        <p:grpSpPr>
          <a:xfrm>
            <a:off x="11218364" y="3778592"/>
            <a:ext cx="232064" cy="232064"/>
            <a:chOff x="18503951" y="6234676"/>
            <a:chExt cx="382905" cy="382905"/>
          </a:xfrm>
        </p:grpSpPr>
        <p:pic>
          <p:nvPicPr>
            <p:cNvPr id="236" name="object 236"/>
            <p:cNvPicPr/>
            <p:nvPr/>
          </p:nvPicPr>
          <p:blipFill>
            <a:blip r:embed="rId19" cstate="print"/>
            <a:stretch>
              <a:fillRect/>
            </a:stretch>
          </p:blipFill>
          <p:spPr>
            <a:xfrm>
              <a:off x="18507126" y="6237799"/>
              <a:ext cx="376135" cy="376234"/>
            </a:xfrm>
            <a:prstGeom prst="rect">
              <a:avLst/>
            </a:prstGeom>
          </p:spPr>
        </p:pic>
        <p:sp>
          <p:nvSpPr>
            <p:cNvPr id="237" name="object 237"/>
            <p:cNvSpPr/>
            <p:nvPr/>
          </p:nvSpPr>
          <p:spPr>
            <a:xfrm>
              <a:off x="18507126" y="6237851"/>
              <a:ext cx="376555" cy="376555"/>
            </a:xfrm>
            <a:custGeom>
              <a:avLst/>
              <a:gdLst/>
              <a:ahLst/>
              <a:cxnLst/>
              <a:rect l="l" t="t" r="r" b="b"/>
              <a:pathLst>
                <a:path w="376555" h="376554">
                  <a:moveTo>
                    <a:pt x="4376" y="11371"/>
                  </a:moveTo>
                  <a:lnTo>
                    <a:pt x="1507" y="14198"/>
                  </a:lnTo>
                  <a:lnTo>
                    <a:pt x="0" y="28993"/>
                  </a:lnTo>
                  <a:lnTo>
                    <a:pt x="0" y="32993"/>
                  </a:lnTo>
                  <a:lnTo>
                    <a:pt x="543" y="57942"/>
                  </a:lnTo>
                  <a:lnTo>
                    <a:pt x="1815" y="87272"/>
                  </a:lnTo>
                  <a:lnTo>
                    <a:pt x="3273" y="116338"/>
                  </a:lnTo>
                  <a:lnTo>
                    <a:pt x="4376" y="140498"/>
                  </a:lnTo>
                  <a:lnTo>
                    <a:pt x="5179" y="160535"/>
                  </a:lnTo>
                  <a:lnTo>
                    <a:pt x="6149" y="184698"/>
                  </a:lnTo>
                  <a:lnTo>
                    <a:pt x="6965" y="208920"/>
                  </a:lnTo>
                  <a:lnTo>
                    <a:pt x="7308" y="229134"/>
                  </a:lnTo>
                  <a:lnTo>
                    <a:pt x="7270" y="247503"/>
                  </a:lnTo>
                  <a:lnTo>
                    <a:pt x="6961" y="269859"/>
                  </a:lnTo>
                  <a:lnTo>
                    <a:pt x="6093" y="292237"/>
                  </a:lnTo>
                  <a:lnTo>
                    <a:pt x="4376" y="310671"/>
                  </a:lnTo>
                  <a:lnTo>
                    <a:pt x="2749" y="321797"/>
                  </a:lnTo>
                  <a:lnTo>
                    <a:pt x="2052" y="333394"/>
                  </a:lnTo>
                  <a:lnTo>
                    <a:pt x="34087" y="367586"/>
                  </a:lnTo>
                  <a:lnTo>
                    <a:pt x="85837" y="375870"/>
                  </a:lnTo>
                  <a:lnTo>
                    <a:pt x="118161" y="376184"/>
                  </a:lnTo>
                  <a:lnTo>
                    <a:pt x="150504" y="376068"/>
                  </a:lnTo>
                  <a:lnTo>
                    <a:pt x="175837" y="375937"/>
                  </a:lnTo>
                  <a:lnTo>
                    <a:pt x="200396" y="375629"/>
                  </a:lnTo>
                  <a:lnTo>
                    <a:pt x="228311" y="374952"/>
                  </a:lnTo>
                  <a:lnTo>
                    <a:pt x="256224" y="374276"/>
                  </a:lnTo>
                  <a:lnTo>
                    <a:pt x="280776" y="373968"/>
                  </a:lnTo>
                  <a:lnTo>
                    <a:pt x="305232" y="374466"/>
                  </a:lnTo>
                  <a:lnTo>
                    <a:pt x="336709" y="373866"/>
                  </a:lnTo>
                  <a:lnTo>
                    <a:pt x="364059" y="369030"/>
                  </a:lnTo>
                  <a:lnTo>
                    <a:pt x="376135" y="356816"/>
                  </a:lnTo>
                  <a:lnTo>
                    <a:pt x="375942" y="342382"/>
                  </a:lnTo>
                  <a:lnTo>
                    <a:pt x="374712" y="328217"/>
                  </a:lnTo>
                  <a:lnTo>
                    <a:pt x="373327" y="314253"/>
                  </a:lnTo>
                  <a:lnTo>
                    <a:pt x="372669" y="300420"/>
                  </a:lnTo>
                  <a:lnTo>
                    <a:pt x="372554" y="273363"/>
                  </a:lnTo>
                  <a:lnTo>
                    <a:pt x="372302" y="240725"/>
                  </a:lnTo>
                  <a:lnTo>
                    <a:pt x="372050" y="208087"/>
                  </a:lnTo>
                  <a:lnTo>
                    <a:pt x="371936" y="181031"/>
                  </a:lnTo>
                  <a:lnTo>
                    <a:pt x="371324" y="157152"/>
                  </a:lnTo>
                  <a:lnTo>
                    <a:pt x="369978" y="128215"/>
                  </a:lnTo>
                  <a:lnTo>
                    <a:pt x="368632" y="99279"/>
                  </a:lnTo>
                  <a:lnTo>
                    <a:pt x="368020" y="75400"/>
                  </a:lnTo>
                  <a:lnTo>
                    <a:pt x="369041" y="60185"/>
                  </a:lnTo>
                  <a:lnTo>
                    <a:pt x="370416" y="41627"/>
                  </a:lnTo>
                  <a:lnTo>
                    <a:pt x="369614" y="23955"/>
                  </a:lnTo>
                  <a:lnTo>
                    <a:pt x="364104" y="11402"/>
                  </a:lnTo>
                  <a:lnTo>
                    <a:pt x="345200" y="2658"/>
                  </a:lnTo>
                  <a:lnTo>
                    <a:pt x="318625" y="0"/>
                  </a:lnTo>
                  <a:lnTo>
                    <a:pt x="290708" y="530"/>
                  </a:lnTo>
                  <a:lnTo>
                    <a:pt x="267782" y="1350"/>
                  </a:lnTo>
                  <a:lnTo>
                    <a:pt x="246751" y="2916"/>
                  </a:lnTo>
                  <a:lnTo>
                    <a:pt x="222480" y="6361"/>
                  </a:lnTo>
                  <a:lnTo>
                    <a:pt x="198208" y="9805"/>
                  </a:lnTo>
                  <a:lnTo>
                    <a:pt x="177177" y="11371"/>
                  </a:lnTo>
                  <a:lnTo>
                    <a:pt x="66123" y="11371"/>
                  </a:lnTo>
                  <a:lnTo>
                    <a:pt x="51498" y="9860"/>
                  </a:lnTo>
                  <a:lnTo>
                    <a:pt x="33553" y="7342"/>
                  </a:lnTo>
                  <a:lnTo>
                    <a:pt x="16457" y="6839"/>
                  </a:lnTo>
                  <a:lnTo>
                    <a:pt x="4376" y="11371"/>
                  </a:lnTo>
                </a:path>
              </a:pathLst>
            </a:custGeom>
            <a:ln w="6303">
              <a:solidFill>
                <a:srgbClr val="3A3839"/>
              </a:solidFill>
            </a:ln>
          </p:spPr>
          <p:txBody>
            <a:bodyPr wrap="square" lIns="0" tIns="0" rIns="0" bIns="0" rtlCol="0"/>
            <a:lstStyle/>
            <a:p>
              <a:pPr defTabSz="554218"/>
              <a:endParaRPr sz="1091" kern="0">
                <a:solidFill>
                  <a:sysClr val="windowText" lastClr="000000"/>
                </a:solidFill>
              </a:endParaRPr>
            </a:p>
          </p:txBody>
        </p:sp>
      </p:grpSp>
      <p:sp>
        <p:nvSpPr>
          <p:cNvPr id="238" name="object 238"/>
          <p:cNvSpPr txBox="1"/>
          <p:nvPr/>
        </p:nvSpPr>
        <p:spPr>
          <a:xfrm>
            <a:off x="11239353" y="4411595"/>
            <a:ext cx="192424" cy="82280"/>
          </a:xfrm>
          <a:prstGeom prst="rect">
            <a:avLst/>
          </a:prstGeom>
        </p:spPr>
        <p:txBody>
          <a:bodyPr vert="horz" wrap="square" lIns="0" tIns="7697" rIns="0" bIns="0" rtlCol="0">
            <a:spAutoFit/>
          </a:bodyPr>
          <a:lstStyle/>
          <a:p>
            <a:pPr marL="7697" defTabSz="554218">
              <a:spcBef>
                <a:spcPts val="61"/>
              </a:spcBef>
            </a:pPr>
            <a:r>
              <a:rPr sz="242" b="1" kern="0" dirty="0">
                <a:solidFill>
                  <a:srgbClr val="3A3839"/>
                </a:solidFill>
                <a:latin typeface="Arial"/>
                <a:cs typeface="Arial"/>
              </a:rPr>
              <a:t>Reid</a:t>
            </a:r>
            <a:r>
              <a:rPr sz="242" b="1" kern="0" spc="-9" dirty="0">
                <a:solidFill>
                  <a:srgbClr val="3A3839"/>
                </a:solidFill>
                <a:latin typeface="Arial"/>
                <a:cs typeface="Arial"/>
              </a:rPr>
              <a:t> </a:t>
            </a:r>
            <a:r>
              <a:rPr sz="242" b="1" kern="0" spc="-6" dirty="0">
                <a:solidFill>
                  <a:srgbClr val="3A3839"/>
                </a:solidFill>
                <a:latin typeface="Arial"/>
                <a:cs typeface="Arial"/>
              </a:rPr>
              <a:t>Crowe</a:t>
            </a:r>
            <a:endParaRPr sz="242" kern="0">
              <a:solidFill>
                <a:sysClr val="windowText" lastClr="000000"/>
              </a:solidFill>
              <a:latin typeface="Arial"/>
              <a:cs typeface="Arial"/>
            </a:endParaRPr>
          </a:p>
          <a:p>
            <a:pPr marL="32714" defTabSz="554218"/>
            <a:r>
              <a:rPr sz="242" kern="0" spc="-6" dirty="0">
                <a:solidFill>
                  <a:srgbClr val="3A3839"/>
                </a:solidFill>
                <a:latin typeface="Arial"/>
                <a:cs typeface="Arial"/>
              </a:rPr>
              <a:t>Carpenter</a:t>
            </a:r>
            <a:endParaRPr sz="242" kern="0">
              <a:solidFill>
                <a:sysClr val="windowText" lastClr="000000"/>
              </a:solidFill>
              <a:latin typeface="Arial"/>
              <a:cs typeface="Arial"/>
            </a:endParaRPr>
          </a:p>
        </p:txBody>
      </p:sp>
      <p:grpSp>
        <p:nvGrpSpPr>
          <p:cNvPr id="239" name="object 239"/>
          <p:cNvGrpSpPr/>
          <p:nvPr/>
        </p:nvGrpSpPr>
        <p:grpSpPr>
          <a:xfrm>
            <a:off x="10652059" y="3714030"/>
            <a:ext cx="818958" cy="700039"/>
            <a:chOff x="17569547" y="6128148"/>
            <a:chExt cx="1351280" cy="1155065"/>
          </a:xfrm>
        </p:grpSpPr>
        <p:pic>
          <p:nvPicPr>
            <p:cNvPr id="240" name="object 240"/>
            <p:cNvPicPr/>
            <p:nvPr/>
          </p:nvPicPr>
          <p:blipFill>
            <a:blip r:embed="rId20" cstate="print"/>
            <a:stretch>
              <a:fillRect/>
            </a:stretch>
          </p:blipFill>
          <p:spPr>
            <a:xfrm>
              <a:off x="18507125" y="6903255"/>
              <a:ext cx="376135" cy="376246"/>
            </a:xfrm>
            <a:prstGeom prst="rect">
              <a:avLst/>
            </a:prstGeom>
          </p:spPr>
        </p:pic>
        <p:sp>
          <p:nvSpPr>
            <p:cNvPr id="241" name="object 241"/>
            <p:cNvSpPr/>
            <p:nvPr/>
          </p:nvSpPr>
          <p:spPr>
            <a:xfrm>
              <a:off x="18507125" y="6903312"/>
              <a:ext cx="376555" cy="376555"/>
            </a:xfrm>
            <a:custGeom>
              <a:avLst/>
              <a:gdLst/>
              <a:ahLst/>
              <a:cxnLst/>
              <a:rect l="l" t="t" r="r" b="b"/>
              <a:pathLst>
                <a:path w="376555" h="376554">
                  <a:moveTo>
                    <a:pt x="4376" y="11371"/>
                  </a:moveTo>
                  <a:lnTo>
                    <a:pt x="1507" y="14198"/>
                  </a:lnTo>
                  <a:lnTo>
                    <a:pt x="0" y="28993"/>
                  </a:lnTo>
                  <a:lnTo>
                    <a:pt x="0" y="32993"/>
                  </a:lnTo>
                  <a:lnTo>
                    <a:pt x="543" y="57942"/>
                  </a:lnTo>
                  <a:lnTo>
                    <a:pt x="1815" y="87272"/>
                  </a:lnTo>
                  <a:lnTo>
                    <a:pt x="3273" y="116338"/>
                  </a:lnTo>
                  <a:lnTo>
                    <a:pt x="4376" y="140498"/>
                  </a:lnTo>
                  <a:lnTo>
                    <a:pt x="5179" y="160535"/>
                  </a:lnTo>
                  <a:lnTo>
                    <a:pt x="6149" y="184698"/>
                  </a:lnTo>
                  <a:lnTo>
                    <a:pt x="6965" y="208920"/>
                  </a:lnTo>
                  <a:lnTo>
                    <a:pt x="7308" y="229134"/>
                  </a:lnTo>
                  <a:lnTo>
                    <a:pt x="7270" y="247503"/>
                  </a:lnTo>
                  <a:lnTo>
                    <a:pt x="6961" y="269859"/>
                  </a:lnTo>
                  <a:lnTo>
                    <a:pt x="6093" y="292237"/>
                  </a:lnTo>
                  <a:lnTo>
                    <a:pt x="4376" y="310671"/>
                  </a:lnTo>
                  <a:lnTo>
                    <a:pt x="2749" y="321797"/>
                  </a:lnTo>
                  <a:lnTo>
                    <a:pt x="2052" y="333394"/>
                  </a:lnTo>
                  <a:lnTo>
                    <a:pt x="34087" y="367586"/>
                  </a:lnTo>
                  <a:lnTo>
                    <a:pt x="85837" y="375870"/>
                  </a:lnTo>
                  <a:lnTo>
                    <a:pt x="118161" y="376184"/>
                  </a:lnTo>
                  <a:lnTo>
                    <a:pt x="150504" y="376068"/>
                  </a:lnTo>
                  <a:lnTo>
                    <a:pt x="175837" y="375937"/>
                  </a:lnTo>
                  <a:lnTo>
                    <a:pt x="200396" y="375629"/>
                  </a:lnTo>
                  <a:lnTo>
                    <a:pt x="228311" y="374952"/>
                  </a:lnTo>
                  <a:lnTo>
                    <a:pt x="256224" y="374276"/>
                  </a:lnTo>
                  <a:lnTo>
                    <a:pt x="280776" y="373968"/>
                  </a:lnTo>
                  <a:lnTo>
                    <a:pt x="305232" y="374466"/>
                  </a:lnTo>
                  <a:lnTo>
                    <a:pt x="336709" y="373866"/>
                  </a:lnTo>
                  <a:lnTo>
                    <a:pt x="364059" y="369030"/>
                  </a:lnTo>
                  <a:lnTo>
                    <a:pt x="376135" y="356816"/>
                  </a:lnTo>
                  <a:lnTo>
                    <a:pt x="375942" y="342382"/>
                  </a:lnTo>
                  <a:lnTo>
                    <a:pt x="374712" y="328217"/>
                  </a:lnTo>
                  <a:lnTo>
                    <a:pt x="373327" y="314253"/>
                  </a:lnTo>
                  <a:lnTo>
                    <a:pt x="372669" y="300420"/>
                  </a:lnTo>
                  <a:lnTo>
                    <a:pt x="372554" y="273363"/>
                  </a:lnTo>
                  <a:lnTo>
                    <a:pt x="372302" y="240725"/>
                  </a:lnTo>
                  <a:lnTo>
                    <a:pt x="372050" y="208087"/>
                  </a:lnTo>
                  <a:lnTo>
                    <a:pt x="371936" y="181031"/>
                  </a:lnTo>
                  <a:lnTo>
                    <a:pt x="371324" y="157152"/>
                  </a:lnTo>
                  <a:lnTo>
                    <a:pt x="369978" y="128215"/>
                  </a:lnTo>
                  <a:lnTo>
                    <a:pt x="368632" y="99279"/>
                  </a:lnTo>
                  <a:lnTo>
                    <a:pt x="368020" y="75400"/>
                  </a:lnTo>
                  <a:lnTo>
                    <a:pt x="369041" y="60185"/>
                  </a:lnTo>
                  <a:lnTo>
                    <a:pt x="370416" y="41627"/>
                  </a:lnTo>
                  <a:lnTo>
                    <a:pt x="369614" y="23955"/>
                  </a:lnTo>
                  <a:lnTo>
                    <a:pt x="364104" y="11402"/>
                  </a:lnTo>
                  <a:lnTo>
                    <a:pt x="345200" y="2658"/>
                  </a:lnTo>
                  <a:lnTo>
                    <a:pt x="318625" y="0"/>
                  </a:lnTo>
                  <a:lnTo>
                    <a:pt x="290708" y="530"/>
                  </a:lnTo>
                  <a:lnTo>
                    <a:pt x="267782" y="1350"/>
                  </a:lnTo>
                  <a:lnTo>
                    <a:pt x="246751" y="2916"/>
                  </a:lnTo>
                  <a:lnTo>
                    <a:pt x="222480" y="6361"/>
                  </a:lnTo>
                  <a:lnTo>
                    <a:pt x="198208" y="9805"/>
                  </a:lnTo>
                  <a:lnTo>
                    <a:pt x="177177" y="11371"/>
                  </a:lnTo>
                  <a:lnTo>
                    <a:pt x="66123" y="11371"/>
                  </a:lnTo>
                  <a:lnTo>
                    <a:pt x="51498" y="9860"/>
                  </a:lnTo>
                  <a:lnTo>
                    <a:pt x="33553" y="7342"/>
                  </a:lnTo>
                  <a:lnTo>
                    <a:pt x="16457" y="6839"/>
                  </a:lnTo>
                  <a:lnTo>
                    <a:pt x="4376" y="11371"/>
                  </a:lnTo>
                </a:path>
              </a:pathLst>
            </a:custGeom>
            <a:ln w="6303">
              <a:solidFill>
                <a:srgbClr val="3A3839"/>
              </a:solidFill>
            </a:ln>
          </p:spPr>
          <p:txBody>
            <a:bodyPr wrap="square" lIns="0" tIns="0" rIns="0" bIns="0" rtlCol="0"/>
            <a:lstStyle/>
            <a:p>
              <a:pPr defTabSz="554218"/>
              <a:endParaRPr sz="1091" kern="0">
                <a:solidFill>
                  <a:sysClr val="windowText" lastClr="000000"/>
                </a:solidFill>
              </a:endParaRPr>
            </a:p>
          </p:txBody>
        </p:sp>
        <p:sp>
          <p:nvSpPr>
            <p:cNvPr id="242" name="object 242"/>
            <p:cNvSpPr/>
            <p:nvPr/>
          </p:nvSpPr>
          <p:spPr>
            <a:xfrm>
              <a:off x="17569547" y="6128148"/>
              <a:ext cx="1351280" cy="78740"/>
            </a:xfrm>
            <a:custGeom>
              <a:avLst/>
              <a:gdLst/>
              <a:ahLst/>
              <a:cxnLst/>
              <a:rect l="l" t="t" r="r" b="b"/>
              <a:pathLst>
                <a:path w="1351280" h="78739">
                  <a:moveTo>
                    <a:pt x="1053655" y="53"/>
                  </a:moveTo>
                  <a:lnTo>
                    <a:pt x="1011402" y="0"/>
                  </a:lnTo>
                  <a:lnTo>
                    <a:pt x="963079" y="2570"/>
                  </a:lnTo>
                  <a:lnTo>
                    <a:pt x="914933" y="5768"/>
                  </a:lnTo>
                  <a:lnTo>
                    <a:pt x="866927" y="9472"/>
                  </a:lnTo>
                  <a:lnTo>
                    <a:pt x="818997" y="13563"/>
                  </a:lnTo>
                  <a:lnTo>
                    <a:pt x="771118" y="17920"/>
                  </a:lnTo>
                  <a:lnTo>
                    <a:pt x="579475" y="36282"/>
                  </a:lnTo>
                  <a:lnTo>
                    <a:pt x="531558" y="41269"/>
                  </a:lnTo>
                  <a:lnTo>
                    <a:pt x="483641" y="46562"/>
                  </a:lnTo>
                  <a:lnTo>
                    <a:pt x="435762" y="52224"/>
                  </a:lnTo>
                  <a:lnTo>
                    <a:pt x="387934" y="58328"/>
                  </a:lnTo>
                  <a:lnTo>
                    <a:pt x="340182" y="64941"/>
                  </a:lnTo>
                  <a:lnTo>
                    <a:pt x="319341" y="67406"/>
                  </a:lnTo>
                  <a:lnTo>
                    <a:pt x="298526" y="68941"/>
                  </a:lnTo>
                  <a:lnTo>
                    <a:pt x="277660" y="69357"/>
                  </a:lnTo>
                  <a:lnTo>
                    <a:pt x="172707" y="64584"/>
                  </a:lnTo>
                  <a:lnTo>
                    <a:pt x="67716" y="58818"/>
                  </a:lnTo>
                  <a:lnTo>
                    <a:pt x="46634" y="58110"/>
                  </a:lnTo>
                  <a:lnTo>
                    <a:pt x="25539" y="57890"/>
                  </a:lnTo>
                  <a:lnTo>
                    <a:pt x="4381" y="58261"/>
                  </a:lnTo>
                  <a:lnTo>
                    <a:pt x="1828" y="58469"/>
                  </a:lnTo>
                  <a:lnTo>
                    <a:pt x="0" y="61140"/>
                  </a:lnTo>
                  <a:lnTo>
                    <a:pt x="292" y="67339"/>
                  </a:lnTo>
                  <a:lnTo>
                    <a:pt x="2374" y="69695"/>
                  </a:lnTo>
                  <a:lnTo>
                    <a:pt x="46608" y="67711"/>
                  </a:lnTo>
                  <a:lnTo>
                    <a:pt x="88531" y="68295"/>
                  </a:lnTo>
                  <a:lnTo>
                    <a:pt x="172529" y="72196"/>
                  </a:lnTo>
                  <a:lnTo>
                    <a:pt x="277545" y="78065"/>
                  </a:lnTo>
                  <a:lnTo>
                    <a:pt x="298691" y="78228"/>
                  </a:lnTo>
                  <a:lnTo>
                    <a:pt x="319849" y="77378"/>
                  </a:lnTo>
                  <a:lnTo>
                    <a:pt x="340906" y="75506"/>
                  </a:lnTo>
                  <a:lnTo>
                    <a:pt x="424687" y="66869"/>
                  </a:lnTo>
                  <a:lnTo>
                    <a:pt x="466559" y="63106"/>
                  </a:lnTo>
                  <a:lnTo>
                    <a:pt x="508469" y="59998"/>
                  </a:lnTo>
                  <a:lnTo>
                    <a:pt x="550405" y="57317"/>
                  </a:lnTo>
                  <a:lnTo>
                    <a:pt x="844270" y="40815"/>
                  </a:lnTo>
                  <a:lnTo>
                    <a:pt x="928179" y="35568"/>
                  </a:lnTo>
                  <a:lnTo>
                    <a:pt x="970038" y="33398"/>
                  </a:lnTo>
                  <a:lnTo>
                    <a:pt x="1011669" y="32103"/>
                  </a:lnTo>
                  <a:lnTo>
                    <a:pt x="1032535" y="32028"/>
                  </a:lnTo>
                  <a:lnTo>
                    <a:pt x="1074369" y="32318"/>
                  </a:lnTo>
                  <a:lnTo>
                    <a:pt x="1116202" y="33183"/>
                  </a:lnTo>
                  <a:lnTo>
                    <a:pt x="1178953" y="35443"/>
                  </a:lnTo>
                  <a:lnTo>
                    <a:pt x="1220787" y="37585"/>
                  </a:lnTo>
                  <a:lnTo>
                    <a:pt x="1304543" y="42658"/>
                  </a:lnTo>
                  <a:lnTo>
                    <a:pt x="1348892" y="45736"/>
                  </a:lnTo>
                  <a:lnTo>
                    <a:pt x="1351076" y="43558"/>
                  </a:lnTo>
                  <a:lnTo>
                    <a:pt x="1305928" y="24795"/>
                  </a:lnTo>
                  <a:lnTo>
                    <a:pt x="1264132" y="17553"/>
                  </a:lnTo>
                  <a:lnTo>
                    <a:pt x="1222197" y="11619"/>
                  </a:lnTo>
                  <a:lnTo>
                    <a:pt x="1180160" y="7035"/>
                  </a:lnTo>
                  <a:lnTo>
                    <a:pt x="1138034" y="3542"/>
                  </a:lnTo>
                  <a:lnTo>
                    <a:pt x="1095870" y="1225"/>
                  </a:lnTo>
                  <a:lnTo>
                    <a:pt x="1053655" y="53"/>
                  </a:lnTo>
                  <a:close/>
                </a:path>
              </a:pathLst>
            </a:custGeom>
            <a:solidFill>
              <a:srgbClr val="ED1B2E"/>
            </a:solidFill>
          </p:spPr>
          <p:txBody>
            <a:bodyPr wrap="square" lIns="0" tIns="0" rIns="0" bIns="0" rtlCol="0"/>
            <a:lstStyle/>
            <a:p>
              <a:pPr defTabSz="554218"/>
              <a:endParaRPr sz="1091" kern="0">
                <a:solidFill>
                  <a:sysClr val="windowText" lastClr="000000"/>
                </a:solidFill>
              </a:endParaRPr>
            </a:p>
          </p:txBody>
        </p:sp>
      </p:grpSp>
      <p:sp>
        <p:nvSpPr>
          <p:cNvPr id="243" name="object 243"/>
          <p:cNvSpPr txBox="1"/>
          <p:nvPr/>
        </p:nvSpPr>
        <p:spPr>
          <a:xfrm>
            <a:off x="10644447" y="3649287"/>
            <a:ext cx="276706" cy="82408"/>
          </a:xfrm>
          <a:prstGeom prst="rect">
            <a:avLst/>
          </a:prstGeom>
        </p:spPr>
        <p:txBody>
          <a:bodyPr vert="horz" wrap="square" lIns="0" tIns="7697" rIns="0" bIns="0" rtlCol="0">
            <a:spAutoFit/>
          </a:bodyPr>
          <a:lstStyle/>
          <a:p>
            <a:pPr marL="7697" defTabSz="554218">
              <a:spcBef>
                <a:spcPts val="61"/>
              </a:spcBef>
            </a:pPr>
            <a:r>
              <a:rPr sz="485" b="1" kern="0" spc="-6" dirty="0">
                <a:solidFill>
                  <a:srgbClr val="404042"/>
                </a:solidFill>
                <a:latin typeface="Arial"/>
                <a:cs typeface="Arial"/>
              </a:rPr>
              <a:t>Wiradjuri</a:t>
            </a:r>
            <a:endParaRPr sz="485" kern="0">
              <a:solidFill>
                <a:sysClr val="windowText" lastClr="000000"/>
              </a:solidFill>
              <a:latin typeface="Arial"/>
              <a:cs typeface="Arial"/>
            </a:endParaRPr>
          </a:p>
        </p:txBody>
      </p:sp>
      <p:sp>
        <p:nvSpPr>
          <p:cNvPr id="244" name="object 244"/>
          <p:cNvSpPr txBox="1"/>
          <p:nvPr/>
        </p:nvSpPr>
        <p:spPr>
          <a:xfrm>
            <a:off x="10981589" y="4411595"/>
            <a:ext cx="152785" cy="107096"/>
          </a:xfrm>
          <a:prstGeom prst="rect">
            <a:avLst/>
          </a:prstGeom>
        </p:spPr>
        <p:txBody>
          <a:bodyPr vert="horz" wrap="square" lIns="0" tIns="14239" rIns="0" bIns="0" rtlCol="0">
            <a:spAutoFit/>
          </a:bodyPr>
          <a:lstStyle/>
          <a:p>
            <a:pPr marL="7697" marR="3079" indent="9237" algn="ctr" defTabSz="554218">
              <a:lnSpc>
                <a:spcPct val="82500"/>
              </a:lnSpc>
              <a:spcBef>
                <a:spcPts val="112"/>
              </a:spcBef>
            </a:pPr>
            <a:r>
              <a:rPr sz="242" b="1" kern="0" spc="-12" dirty="0">
                <a:solidFill>
                  <a:srgbClr val="3A3839"/>
                </a:solidFill>
                <a:latin typeface="Arial"/>
                <a:cs typeface="Arial"/>
              </a:rPr>
              <a:t>Keahn</a:t>
            </a:r>
            <a:r>
              <a:rPr sz="242" b="1" kern="0" spc="303" dirty="0">
                <a:solidFill>
                  <a:srgbClr val="3A3839"/>
                </a:solidFill>
                <a:latin typeface="Arial"/>
                <a:cs typeface="Arial"/>
              </a:rPr>
              <a:t> </a:t>
            </a:r>
            <a:r>
              <a:rPr sz="242" b="1" kern="0" spc="-6" dirty="0">
                <a:solidFill>
                  <a:srgbClr val="3A3839"/>
                </a:solidFill>
                <a:latin typeface="Arial"/>
                <a:cs typeface="Arial"/>
              </a:rPr>
              <a:t>Jeremaia</a:t>
            </a:r>
            <a:r>
              <a:rPr sz="242" b="1" kern="0" spc="303" dirty="0">
                <a:solidFill>
                  <a:srgbClr val="3A3839"/>
                </a:solidFill>
                <a:latin typeface="Arial"/>
                <a:cs typeface="Arial"/>
              </a:rPr>
              <a:t> </a:t>
            </a:r>
            <a:r>
              <a:rPr sz="242" kern="0" spc="-6" dirty="0">
                <a:solidFill>
                  <a:srgbClr val="3A3839"/>
                </a:solidFill>
                <a:latin typeface="Arial"/>
                <a:cs typeface="Arial"/>
              </a:rPr>
              <a:t>Concreter</a:t>
            </a:r>
            <a:endParaRPr sz="242" kern="0">
              <a:solidFill>
                <a:sysClr val="windowText" lastClr="000000"/>
              </a:solidFill>
              <a:latin typeface="Arial"/>
              <a:cs typeface="Arial"/>
            </a:endParaRPr>
          </a:p>
        </p:txBody>
      </p:sp>
      <p:grpSp>
        <p:nvGrpSpPr>
          <p:cNvPr id="245" name="object 245"/>
          <p:cNvGrpSpPr/>
          <p:nvPr/>
        </p:nvGrpSpPr>
        <p:grpSpPr>
          <a:xfrm>
            <a:off x="10945344" y="4181901"/>
            <a:ext cx="232064" cy="232064"/>
            <a:chOff x="18053468" y="6900136"/>
            <a:chExt cx="382905" cy="382905"/>
          </a:xfrm>
        </p:grpSpPr>
        <p:sp>
          <p:nvSpPr>
            <p:cNvPr id="246" name="object 246"/>
            <p:cNvSpPr/>
            <p:nvPr/>
          </p:nvSpPr>
          <p:spPr>
            <a:xfrm>
              <a:off x="18056643" y="6903311"/>
              <a:ext cx="376555" cy="376555"/>
            </a:xfrm>
            <a:custGeom>
              <a:avLst/>
              <a:gdLst/>
              <a:ahLst/>
              <a:cxnLst/>
              <a:rect l="l" t="t" r="r" b="b"/>
              <a:pathLst>
                <a:path w="376555" h="376554">
                  <a:moveTo>
                    <a:pt x="318630" y="0"/>
                  </a:moveTo>
                  <a:lnTo>
                    <a:pt x="290715" y="530"/>
                  </a:lnTo>
                  <a:lnTo>
                    <a:pt x="267779" y="1350"/>
                  </a:lnTo>
                  <a:lnTo>
                    <a:pt x="246748" y="2915"/>
                  </a:lnTo>
                  <a:lnTo>
                    <a:pt x="198208" y="9805"/>
                  </a:lnTo>
                  <a:lnTo>
                    <a:pt x="177177" y="11371"/>
                  </a:lnTo>
                  <a:lnTo>
                    <a:pt x="66128" y="11371"/>
                  </a:lnTo>
                  <a:lnTo>
                    <a:pt x="51498" y="9860"/>
                  </a:lnTo>
                  <a:lnTo>
                    <a:pt x="33553" y="7341"/>
                  </a:lnTo>
                  <a:lnTo>
                    <a:pt x="16459" y="6838"/>
                  </a:lnTo>
                  <a:lnTo>
                    <a:pt x="4381" y="11371"/>
                  </a:lnTo>
                  <a:lnTo>
                    <a:pt x="1511" y="14198"/>
                  </a:lnTo>
                  <a:lnTo>
                    <a:pt x="0" y="28994"/>
                  </a:lnTo>
                  <a:lnTo>
                    <a:pt x="546" y="57942"/>
                  </a:lnTo>
                  <a:lnTo>
                    <a:pt x="6146" y="184698"/>
                  </a:lnTo>
                  <a:lnTo>
                    <a:pt x="6972" y="208921"/>
                  </a:lnTo>
                  <a:lnTo>
                    <a:pt x="6959" y="269859"/>
                  </a:lnTo>
                  <a:lnTo>
                    <a:pt x="4381" y="310672"/>
                  </a:lnTo>
                  <a:lnTo>
                    <a:pt x="2755" y="321797"/>
                  </a:lnTo>
                  <a:lnTo>
                    <a:pt x="2057" y="333395"/>
                  </a:lnTo>
                  <a:lnTo>
                    <a:pt x="34086" y="367586"/>
                  </a:lnTo>
                  <a:lnTo>
                    <a:pt x="85839" y="375870"/>
                  </a:lnTo>
                  <a:lnTo>
                    <a:pt x="118160" y="376184"/>
                  </a:lnTo>
                  <a:lnTo>
                    <a:pt x="175844" y="375937"/>
                  </a:lnTo>
                  <a:lnTo>
                    <a:pt x="200393" y="375629"/>
                  </a:lnTo>
                  <a:lnTo>
                    <a:pt x="256222" y="374276"/>
                  </a:lnTo>
                  <a:lnTo>
                    <a:pt x="280784" y="373968"/>
                  </a:lnTo>
                  <a:lnTo>
                    <a:pt x="305231" y="374465"/>
                  </a:lnTo>
                  <a:lnTo>
                    <a:pt x="336715" y="373866"/>
                  </a:lnTo>
                  <a:lnTo>
                    <a:pt x="364070" y="369030"/>
                  </a:lnTo>
                  <a:lnTo>
                    <a:pt x="376135" y="356817"/>
                  </a:lnTo>
                  <a:lnTo>
                    <a:pt x="375945" y="342383"/>
                  </a:lnTo>
                  <a:lnTo>
                    <a:pt x="373329" y="314253"/>
                  </a:lnTo>
                  <a:lnTo>
                    <a:pt x="372668" y="300421"/>
                  </a:lnTo>
                  <a:lnTo>
                    <a:pt x="371932" y="181032"/>
                  </a:lnTo>
                  <a:lnTo>
                    <a:pt x="371322" y="157152"/>
                  </a:lnTo>
                  <a:lnTo>
                    <a:pt x="368630" y="99279"/>
                  </a:lnTo>
                  <a:lnTo>
                    <a:pt x="368020" y="75401"/>
                  </a:lnTo>
                  <a:lnTo>
                    <a:pt x="370420" y="41628"/>
                  </a:lnTo>
                  <a:lnTo>
                    <a:pt x="369620" y="23956"/>
                  </a:lnTo>
                  <a:lnTo>
                    <a:pt x="364109" y="11402"/>
                  </a:lnTo>
                  <a:lnTo>
                    <a:pt x="345198" y="2658"/>
                  </a:lnTo>
                  <a:lnTo>
                    <a:pt x="318630" y="0"/>
                  </a:lnTo>
                  <a:close/>
                </a:path>
              </a:pathLst>
            </a:custGeom>
            <a:solidFill>
              <a:srgbClr val="E3C820"/>
            </a:solidFill>
          </p:spPr>
          <p:txBody>
            <a:bodyPr wrap="square" lIns="0" tIns="0" rIns="0" bIns="0" rtlCol="0"/>
            <a:lstStyle/>
            <a:p>
              <a:pPr defTabSz="554218"/>
              <a:endParaRPr sz="1091" kern="0">
                <a:solidFill>
                  <a:sysClr val="windowText" lastClr="000000"/>
                </a:solidFill>
              </a:endParaRPr>
            </a:p>
          </p:txBody>
        </p:sp>
        <p:sp>
          <p:nvSpPr>
            <p:cNvPr id="247" name="object 247"/>
            <p:cNvSpPr/>
            <p:nvPr/>
          </p:nvSpPr>
          <p:spPr>
            <a:xfrm>
              <a:off x="18056643" y="6903311"/>
              <a:ext cx="376555" cy="376555"/>
            </a:xfrm>
            <a:custGeom>
              <a:avLst/>
              <a:gdLst/>
              <a:ahLst/>
              <a:cxnLst/>
              <a:rect l="l" t="t" r="r" b="b"/>
              <a:pathLst>
                <a:path w="376555" h="376554">
                  <a:moveTo>
                    <a:pt x="4376" y="11371"/>
                  </a:moveTo>
                  <a:lnTo>
                    <a:pt x="1507" y="14198"/>
                  </a:lnTo>
                  <a:lnTo>
                    <a:pt x="0" y="28993"/>
                  </a:lnTo>
                  <a:lnTo>
                    <a:pt x="0" y="32993"/>
                  </a:lnTo>
                  <a:lnTo>
                    <a:pt x="543" y="57942"/>
                  </a:lnTo>
                  <a:lnTo>
                    <a:pt x="1815" y="87272"/>
                  </a:lnTo>
                  <a:lnTo>
                    <a:pt x="3273" y="116338"/>
                  </a:lnTo>
                  <a:lnTo>
                    <a:pt x="4376" y="140498"/>
                  </a:lnTo>
                  <a:lnTo>
                    <a:pt x="5179" y="160535"/>
                  </a:lnTo>
                  <a:lnTo>
                    <a:pt x="6149" y="184698"/>
                  </a:lnTo>
                  <a:lnTo>
                    <a:pt x="6965" y="208920"/>
                  </a:lnTo>
                  <a:lnTo>
                    <a:pt x="7308" y="229134"/>
                  </a:lnTo>
                  <a:lnTo>
                    <a:pt x="7270" y="247503"/>
                  </a:lnTo>
                  <a:lnTo>
                    <a:pt x="6961" y="269859"/>
                  </a:lnTo>
                  <a:lnTo>
                    <a:pt x="6093" y="292237"/>
                  </a:lnTo>
                  <a:lnTo>
                    <a:pt x="4376" y="310671"/>
                  </a:lnTo>
                  <a:lnTo>
                    <a:pt x="2753" y="321797"/>
                  </a:lnTo>
                  <a:lnTo>
                    <a:pt x="2056" y="333394"/>
                  </a:lnTo>
                  <a:lnTo>
                    <a:pt x="34087" y="367586"/>
                  </a:lnTo>
                  <a:lnTo>
                    <a:pt x="85837" y="375870"/>
                  </a:lnTo>
                  <a:lnTo>
                    <a:pt x="118161" y="376184"/>
                  </a:lnTo>
                  <a:lnTo>
                    <a:pt x="150504" y="376068"/>
                  </a:lnTo>
                  <a:lnTo>
                    <a:pt x="175837" y="375937"/>
                  </a:lnTo>
                  <a:lnTo>
                    <a:pt x="200396" y="375629"/>
                  </a:lnTo>
                  <a:lnTo>
                    <a:pt x="228311" y="374952"/>
                  </a:lnTo>
                  <a:lnTo>
                    <a:pt x="256224" y="374276"/>
                  </a:lnTo>
                  <a:lnTo>
                    <a:pt x="280776" y="373968"/>
                  </a:lnTo>
                  <a:lnTo>
                    <a:pt x="305234" y="374466"/>
                  </a:lnTo>
                  <a:lnTo>
                    <a:pt x="336713" y="373866"/>
                  </a:lnTo>
                  <a:lnTo>
                    <a:pt x="364064" y="369030"/>
                  </a:lnTo>
                  <a:lnTo>
                    <a:pt x="376135" y="356816"/>
                  </a:lnTo>
                  <a:lnTo>
                    <a:pt x="375942" y="342382"/>
                  </a:lnTo>
                  <a:lnTo>
                    <a:pt x="374712" y="328217"/>
                  </a:lnTo>
                  <a:lnTo>
                    <a:pt x="373327" y="314253"/>
                  </a:lnTo>
                  <a:lnTo>
                    <a:pt x="372669" y="300420"/>
                  </a:lnTo>
                  <a:lnTo>
                    <a:pt x="372554" y="273363"/>
                  </a:lnTo>
                  <a:lnTo>
                    <a:pt x="372302" y="240725"/>
                  </a:lnTo>
                  <a:lnTo>
                    <a:pt x="372050" y="208087"/>
                  </a:lnTo>
                  <a:lnTo>
                    <a:pt x="371936" y="181031"/>
                  </a:lnTo>
                  <a:lnTo>
                    <a:pt x="371324" y="157152"/>
                  </a:lnTo>
                  <a:lnTo>
                    <a:pt x="369978" y="128215"/>
                  </a:lnTo>
                  <a:lnTo>
                    <a:pt x="368632" y="99279"/>
                  </a:lnTo>
                  <a:lnTo>
                    <a:pt x="368020" y="75400"/>
                  </a:lnTo>
                  <a:lnTo>
                    <a:pt x="369041" y="60185"/>
                  </a:lnTo>
                  <a:lnTo>
                    <a:pt x="370416" y="41627"/>
                  </a:lnTo>
                  <a:lnTo>
                    <a:pt x="369614" y="23955"/>
                  </a:lnTo>
                  <a:lnTo>
                    <a:pt x="364104" y="11402"/>
                  </a:lnTo>
                  <a:lnTo>
                    <a:pt x="345200" y="2658"/>
                  </a:lnTo>
                  <a:lnTo>
                    <a:pt x="318625" y="0"/>
                  </a:lnTo>
                  <a:lnTo>
                    <a:pt x="290708" y="530"/>
                  </a:lnTo>
                  <a:lnTo>
                    <a:pt x="267782" y="1350"/>
                  </a:lnTo>
                  <a:lnTo>
                    <a:pt x="246751" y="2916"/>
                  </a:lnTo>
                  <a:lnTo>
                    <a:pt x="222480" y="6361"/>
                  </a:lnTo>
                  <a:lnTo>
                    <a:pt x="198208" y="9805"/>
                  </a:lnTo>
                  <a:lnTo>
                    <a:pt x="177177" y="11371"/>
                  </a:lnTo>
                  <a:lnTo>
                    <a:pt x="66123" y="11371"/>
                  </a:lnTo>
                  <a:lnTo>
                    <a:pt x="51498" y="9860"/>
                  </a:lnTo>
                  <a:lnTo>
                    <a:pt x="33553" y="7342"/>
                  </a:lnTo>
                  <a:lnTo>
                    <a:pt x="16457" y="6839"/>
                  </a:lnTo>
                  <a:lnTo>
                    <a:pt x="4376" y="11371"/>
                  </a:lnTo>
                </a:path>
              </a:pathLst>
            </a:custGeom>
            <a:ln w="6303">
              <a:solidFill>
                <a:srgbClr val="3A3839"/>
              </a:solidFill>
            </a:ln>
          </p:spPr>
          <p:txBody>
            <a:bodyPr wrap="square" lIns="0" tIns="0" rIns="0" bIns="0" rtlCol="0"/>
            <a:lstStyle/>
            <a:p>
              <a:pPr defTabSz="554218"/>
              <a:endParaRPr sz="1091" kern="0">
                <a:solidFill>
                  <a:sysClr val="windowText" lastClr="000000"/>
                </a:solidFill>
              </a:endParaRPr>
            </a:p>
          </p:txBody>
        </p:sp>
      </p:grpSp>
      <p:sp>
        <p:nvSpPr>
          <p:cNvPr id="248" name="object 248"/>
          <p:cNvSpPr txBox="1"/>
          <p:nvPr/>
        </p:nvSpPr>
        <p:spPr>
          <a:xfrm>
            <a:off x="10665976" y="4411595"/>
            <a:ext cx="239376" cy="82280"/>
          </a:xfrm>
          <a:prstGeom prst="rect">
            <a:avLst/>
          </a:prstGeom>
        </p:spPr>
        <p:txBody>
          <a:bodyPr vert="horz" wrap="square" lIns="0" tIns="7697" rIns="0" bIns="0" rtlCol="0">
            <a:spAutoFit/>
          </a:bodyPr>
          <a:lstStyle/>
          <a:p>
            <a:pPr marL="20398" defTabSz="554218">
              <a:spcBef>
                <a:spcPts val="61"/>
              </a:spcBef>
            </a:pPr>
            <a:r>
              <a:rPr sz="242" b="1" kern="0" dirty="0">
                <a:solidFill>
                  <a:srgbClr val="3A3839"/>
                </a:solidFill>
                <a:latin typeface="Arial"/>
                <a:cs typeface="Arial"/>
              </a:rPr>
              <a:t>Hayden</a:t>
            </a:r>
            <a:r>
              <a:rPr sz="242" b="1" kern="0" spc="24" dirty="0">
                <a:solidFill>
                  <a:srgbClr val="3A3839"/>
                </a:solidFill>
                <a:latin typeface="Arial"/>
                <a:cs typeface="Arial"/>
              </a:rPr>
              <a:t> </a:t>
            </a:r>
            <a:r>
              <a:rPr sz="242" b="1" kern="0" spc="-12" dirty="0">
                <a:solidFill>
                  <a:srgbClr val="3A3839"/>
                </a:solidFill>
                <a:latin typeface="Arial"/>
                <a:cs typeface="Arial"/>
              </a:rPr>
              <a:t>Heta</a:t>
            </a:r>
            <a:endParaRPr sz="242" kern="0">
              <a:solidFill>
                <a:sysClr val="windowText" lastClr="000000"/>
              </a:solidFill>
              <a:latin typeface="Arial"/>
              <a:cs typeface="Arial"/>
            </a:endParaRPr>
          </a:p>
          <a:p>
            <a:pPr marL="7697" defTabSz="554218"/>
            <a:r>
              <a:rPr sz="242" kern="0" spc="-15" dirty="0">
                <a:solidFill>
                  <a:srgbClr val="3A3839"/>
                </a:solidFill>
                <a:latin typeface="Arial"/>
                <a:cs typeface="Arial"/>
              </a:rPr>
              <a:t>Managing</a:t>
            </a:r>
            <a:r>
              <a:rPr sz="242" kern="0" spc="6" dirty="0">
                <a:solidFill>
                  <a:srgbClr val="3A3839"/>
                </a:solidFill>
                <a:latin typeface="Arial"/>
                <a:cs typeface="Arial"/>
              </a:rPr>
              <a:t> </a:t>
            </a:r>
            <a:r>
              <a:rPr sz="242" kern="0" spc="-15" dirty="0">
                <a:solidFill>
                  <a:srgbClr val="3A3839"/>
                </a:solidFill>
                <a:latin typeface="Arial"/>
                <a:cs typeface="Arial"/>
              </a:rPr>
              <a:t>Director</a:t>
            </a:r>
            <a:endParaRPr sz="242" kern="0">
              <a:solidFill>
                <a:sysClr val="windowText" lastClr="000000"/>
              </a:solidFill>
              <a:latin typeface="Arial"/>
              <a:cs typeface="Arial"/>
            </a:endParaRPr>
          </a:p>
        </p:txBody>
      </p:sp>
      <p:grpSp>
        <p:nvGrpSpPr>
          <p:cNvPr id="249" name="object 249"/>
          <p:cNvGrpSpPr/>
          <p:nvPr/>
        </p:nvGrpSpPr>
        <p:grpSpPr>
          <a:xfrm>
            <a:off x="10672341" y="4181901"/>
            <a:ext cx="232064" cy="232064"/>
            <a:chOff x="17603012" y="6900136"/>
            <a:chExt cx="382905" cy="382905"/>
          </a:xfrm>
        </p:grpSpPr>
        <p:pic>
          <p:nvPicPr>
            <p:cNvPr id="250" name="object 250"/>
            <p:cNvPicPr/>
            <p:nvPr/>
          </p:nvPicPr>
          <p:blipFill>
            <a:blip r:embed="rId21" cstate="print"/>
            <a:stretch>
              <a:fillRect/>
            </a:stretch>
          </p:blipFill>
          <p:spPr>
            <a:xfrm>
              <a:off x="17606174" y="6903254"/>
              <a:ext cx="376135" cy="376246"/>
            </a:xfrm>
            <a:prstGeom prst="rect">
              <a:avLst/>
            </a:prstGeom>
          </p:spPr>
        </p:pic>
        <p:sp>
          <p:nvSpPr>
            <p:cNvPr id="251" name="object 251"/>
            <p:cNvSpPr/>
            <p:nvPr/>
          </p:nvSpPr>
          <p:spPr>
            <a:xfrm>
              <a:off x="17606187" y="6903311"/>
              <a:ext cx="376555" cy="376555"/>
            </a:xfrm>
            <a:custGeom>
              <a:avLst/>
              <a:gdLst/>
              <a:ahLst/>
              <a:cxnLst/>
              <a:rect l="l" t="t" r="r" b="b"/>
              <a:pathLst>
                <a:path w="376555" h="376554">
                  <a:moveTo>
                    <a:pt x="4366" y="11371"/>
                  </a:moveTo>
                  <a:lnTo>
                    <a:pt x="1497" y="14198"/>
                  </a:lnTo>
                  <a:lnTo>
                    <a:pt x="0" y="28993"/>
                  </a:lnTo>
                  <a:lnTo>
                    <a:pt x="0" y="32993"/>
                  </a:lnTo>
                  <a:lnTo>
                    <a:pt x="542" y="57942"/>
                  </a:lnTo>
                  <a:lnTo>
                    <a:pt x="1810" y="87272"/>
                  </a:lnTo>
                  <a:lnTo>
                    <a:pt x="3264" y="116338"/>
                  </a:lnTo>
                  <a:lnTo>
                    <a:pt x="4366" y="140498"/>
                  </a:lnTo>
                  <a:lnTo>
                    <a:pt x="5169" y="160535"/>
                  </a:lnTo>
                  <a:lnTo>
                    <a:pt x="6138" y="184698"/>
                  </a:lnTo>
                  <a:lnTo>
                    <a:pt x="6954" y="208920"/>
                  </a:lnTo>
                  <a:lnTo>
                    <a:pt x="7298" y="229134"/>
                  </a:lnTo>
                  <a:lnTo>
                    <a:pt x="7259" y="247503"/>
                  </a:lnTo>
                  <a:lnTo>
                    <a:pt x="6951" y="269859"/>
                  </a:lnTo>
                  <a:lnTo>
                    <a:pt x="6083" y="292237"/>
                  </a:lnTo>
                  <a:lnTo>
                    <a:pt x="4366" y="310671"/>
                  </a:lnTo>
                  <a:lnTo>
                    <a:pt x="2743" y="321797"/>
                  </a:lnTo>
                  <a:lnTo>
                    <a:pt x="2045" y="333394"/>
                  </a:lnTo>
                  <a:lnTo>
                    <a:pt x="34077" y="367586"/>
                  </a:lnTo>
                  <a:lnTo>
                    <a:pt x="85826" y="375870"/>
                  </a:lnTo>
                  <a:lnTo>
                    <a:pt x="118150" y="376184"/>
                  </a:lnTo>
                  <a:lnTo>
                    <a:pt x="150494" y="376068"/>
                  </a:lnTo>
                  <a:lnTo>
                    <a:pt x="175827" y="375937"/>
                  </a:lnTo>
                  <a:lnTo>
                    <a:pt x="200385" y="375629"/>
                  </a:lnTo>
                  <a:lnTo>
                    <a:pt x="228300" y="374952"/>
                  </a:lnTo>
                  <a:lnTo>
                    <a:pt x="256213" y="374276"/>
                  </a:lnTo>
                  <a:lnTo>
                    <a:pt x="280766" y="373968"/>
                  </a:lnTo>
                  <a:lnTo>
                    <a:pt x="305228" y="374466"/>
                  </a:lnTo>
                  <a:lnTo>
                    <a:pt x="336707" y="373866"/>
                  </a:lnTo>
                  <a:lnTo>
                    <a:pt x="364055" y="369030"/>
                  </a:lnTo>
                  <a:lnTo>
                    <a:pt x="376124" y="356816"/>
                  </a:lnTo>
                  <a:lnTo>
                    <a:pt x="375933" y="342382"/>
                  </a:lnTo>
                  <a:lnTo>
                    <a:pt x="374707" y="328217"/>
                  </a:lnTo>
                  <a:lnTo>
                    <a:pt x="373325" y="314253"/>
                  </a:lnTo>
                  <a:lnTo>
                    <a:pt x="372669" y="300420"/>
                  </a:lnTo>
                  <a:lnTo>
                    <a:pt x="372553" y="273363"/>
                  </a:lnTo>
                  <a:lnTo>
                    <a:pt x="372297" y="240725"/>
                  </a:lnTo>
                  <a:lnTo>
                    <a:pt x="372042" y="208087"/>
                  </a:lnTo>
                  <a:lnTo>
                    <a:pt x="371925" y="181031"/>
                  </a:lnTo>
                  <a:lnTo>
                    <a:pt x="371313" y="157152"/>
                  </a:lnTo>
                  <a:lnTo>
                    <a:pt x="369967" y="128215"/>
                  </a:lnTo>
                  <a:lnTo>
                    <a:pt x="368621" y="99279"/>
                  </a:lnTo>
                  <a:lnTo>
                    <a:pt x="368009" y="75400"/>
                  </a:lnTo>
                  <a:lnTo>
                    <a:pt x="369032" y="60185"/>
                  </a:lnTo>
                  <a:lnTo>
                    <a:pt x="370410" y="41627"/>
                  </a:lnTo>
                  <a:lnTo>
                    <a:pt x="369608" y="23955"/>
                  </a:lnTo>
                  <a:lnTo>
                    <a:pt x="364093" y="11402"/>
                  </a:lnTo>
                  <a:lnTo>
                    <a:pt x="345189" y="2658"/>
                  </a:lnTo>
                  <a:lnTo>
                    <a:pt x="318614" y="0"/>
                  </a:lnTo>
                  <a:lnTo>
                    <a:pt x="290698" y="530"/>
                  </a:lnTo>
                  <a:lnTo>
                    <a:pt x="267771" y="1350"/>
                  </a:lnTo>
                  <a:lnTo>
                    <a:pt x="246741" y="2916"/>
                  </a:lnTo>
                  <a:lnTo>
                    <a:pt x="222469" y="6361"/>
                  </a:lnTo>
                  <a:lnTo>
                    <a:pt x="198197" y="9805"/>
                  </a:lnTo>
                  <a:lnTo>
                    <a:pt x="177167" y="11371"/>
                  </a:lnTo>
                  <a:lnTo>
                    <a:pt x="66113" y="11371"/>
                  </a:lnTo>
                  <a:lnTo>
                    <a:pt x="51488" y="9860"/>
                  </a:lnTo>
                  <a:lnTo>
                    <a:pt x="33543" y="7342"/>
                  </a:lnTo>
                  <a:lnTo>
                    <a:pt x="16446" y="6839"/>
                  </a:lnTo>
                  <a:lnTo>
                    <a:pt x="4366" y="11371"/>
                  </a:lnTo>
                </a:path>
              </a:pathLst>
            </a:custGeom>
            <a:ln w="6303">
              <a:solidFill>
                <a:srgbClr val="3A3839"/>
              </a:solidFill>
            </a:ln>
          </p:spPr>
          <p:txBody>
            <a:bodyPr wrap="square" lIns="0" tIns="0" rIns="0" bIns="0" rtlCol="0"/>
            <a:lstStyle/>
            <a:p>
              <a:pPr defTabSz="554218"/>
              <a:endParaRPr sz="1091" kern="0">
                <a:solidFill>
                  <a:sysClr val="windowText" lastClr="000000"/>
                </a:solidFill>
              </a:endParaRPr>
            </a:p>
          </p:txBody>
        </p:sp>
      </p:grpSp>
      <p:sp>
        <p:nvSpPr>
          <p:cNvPr id="252" name="object 252"/>
          <p:cNvSpPr txBox="1"/>
          <p:nvPr/>
        </p:nvSpPr>
        <p:spPr>
          <a:xfrm>
            <a:off x="10644447" y="1770610"/>
            <a:ext cx="202815" cy="82408"/>
          </a:xfrm>
          <a:prstGeom prst="rect">
            <a:avLst/>
          </a:prstGeom>
        </p:spPr>
        <p:txBody>
          <a:bodyPr vert="horz" wrap="square" lIns="0" tIns="7697" rIns="0" bIns="0" rtlCol="0">
            <a:spAutoFit/>
          </a:bodyPr>
          <a:lstStyle/>
          <a:p>
            <a:pPr marL="7697" defTabSz="554218">
              <a:spcBef>
                <a:spcPts val="61"/>
              </a:spcBef>
            </a:pPr>
            <a:r>
              <a:rPr sz="485" b="1" kern="0" spc="-12" dirty="0">
                <a:solidFill>
                  <a:srgbClr val="404042"/>
                </a:solidFill>
                <a:latin typeface="Arial"/>
                <a:cs typeface="Arial"/>
              </a:rPr>
              <a:t>Iningai</a:t>
            </a:r>
            <a:endParaRPr sz="485" kern="0">
              <a:solidFill>
                <a:sysClr val="windowText" lastClr="000000"/>
              </a:solidFill>
              <a:latin typeface="Arial"/>
              <a:cs typeface="Arial"/>
            </a:endParaRPr>
          </a:p>
        </p:txBody>
      </p:sp>
      <p:sp>
        <p:nvSpPr>
          <p:cNvPr id="253" name="object 253"/>
          <p:cNvSpPr txBox="1"/>
          <p:nvPr/>
        </p:nvSpPr>
        <p:spPr>
          <a:xfrm>
            <a:off x="10692745" y="2128366"/>
            <a:ext cx="191655" cy="82280"/>
          </a:xfrm>
          <a:prstGeom prst="rect">
            <a:avLst/>
          </a:prstGeom>
        </p:spPr>
        <p:txBody>
          <a:bodyPr vert="horz" wrap="square" lIns="0" tIns="7697" rIns="0" bIns="0" rtlCol="0">
            <a:spAutoFit/>
          </a:bodyPr>
          <a:lstStyle/>
          <a:p>
            <a:pPr marL="7697" defTabSz="554218">
              <a:spcBef>
                <a:spcPts val="61"/>
              </a:spcBef>
            </a:pPr>
            <a:r>
              <a:rPr sz="242" b="1" kern="0" dirty="0">
                <a:solidFill>
                  <a:srgbClr val="3A3839"/>
                </a:solidFill>
                <a:latin typeface="Arial"/>
                <a:cs typeface="Arial"/>
              </a:rPr>
              <a:t>Stu</a:t>
            </a:r>
            <a:r>
              <a:rPr sz="242" b="1" kern="0" spc="-6" dirty="0">
                <a:solidFill>
                  <a:srgbClr val="3A3839"/>
                </a:solidFill>
                <a:latin typeface="Arial"/>
                <a:cs typeface="Arial"/>
              </a:rPr>
              <a:t> Burnett</a:t>
            </a:r>
            <a:endParaRPr sz="242" kern="0">
              <a:solidFill>
                <a:sysClr val="windowText" lastClr="000000"/>
              </a:solidFill>
              <a:latin typeface="Arial"/>
              <a:cs typeface="Arial"/>
            </a:endParaRPr>
          </a:p>
          <a:p>
            <a:pPr marL="8082" defTabSz="554218"/>
            <a:r>
              <a:rPr sz="242" kern="0" spc="-18" dirty="0">
                <a:solidFill>
                  <a:srgbClr val="3A3839"/>
                </a:solidFill>
                <a:latin typeface="Arial"/>
                <a:cs typeface="Arial"/>
              </a:rPr>
              <a:t>Site</a:t>
            </a:r>
            <a:r>
              <a:rPr sz="242" kern="0" spc="-12" dirty="0">
                <a:solidFill>
                  <a:srgbClr val="3A3839"/>
                </a:solidFill>
                <a:latin typeface="Arial"/>
                <a:cs typeface="Arial"/>
              </a:rPr>
              <a:t> </a:t>
            </a:r>
            <a:r>
              <a:rPr sz="242" kern="0" spc="-15" dirty="0">
                <a:solidFill>
                  <a:srgbClr val="3A3839"/>
                </a:solidFill>
                <a:latin typeface="Arial"/>
                <a:cs typeface="Arial"/>
              </a:rPr>
              <a:t>supervisor</a:t>
            </a:r>
            <a:endParaRPr sz="242" kern="0">
              <a:solidFill>
                <a:sysClr val="windowText" lastClr="000000"/>
              </a:solidFill>
              <a:latin typeface="Arial"/>
              <a:cs typeface="Arial"/>
            </a:endParaRPr>
          </a:p>
        </p:txBody>
      </p:sp>
      <p:grpSp>
        <p:nvGrpSpPr>
          <p:cNvPr id="254" name="object 254"/>
          <p:cNvGrpSpPr/>
          <p:nvPr/>
        </p:nvGrpSpPr>
        <p:grpSpPr>
          <a:xfrm>
            <a:off x="8376214" y="1588966"/>
            <a:ext cx="2546927" cy="4412288"/>
            <a:chOff x="13814403" y="2621794"/>
            <a:chExt cx="4202430" cy="7280275"/>
          </a:xfrm>
        </p:grpSpPr>
        <p:sp>
          <p:nvSpPr>
            <p:cNvPr id="255" name="object 255"/>
            <p:cNvSpPr/>
            <p:nvPr/>
          </p:nvSpPr>
          <p:spPr>
            <a:xfrm>
              <a:off x="17606174" y="3136177"/>
              <a:ext cx="376555" cy="376555"/>
            </a:xfrm>
            <a:custGeom>
              <a:avLst/>
              <a:gdLst/>
              <a:ahLst/>
              <a:cxnLst/>
              <a:rect l="l" t="t" r="r" b="b"/>
              <a:pathLst>
                <a:path w="376555" h="376554">
                  <a:moveTo>
                    <a:pt x="318617" y="0"/>
                  </a:moveTo>
                  <a:lnTo>
                    <a:pt x="290702" y="530"/>
                  </a:lnTo>
                  <a:lnTo>
                    <a:pt x="267779" y="1350"/>
                  </a:lnTo>
                  <a:lnTo>
                    <a:pt x="246748" y="2917"/>
                  </a:lnTo>
                  <a:lnTo>
                    <a:pt x="198208" y="9805"/>
                  </a:lnTo>
                  <a:lnTo>
                    <a:pt x="177177" y="11371"/>
                  </a:lnTo>
                  <a:lnTo>
                    <a:pt x="66116" y="11371"/>
                  </a:lnTo>
                  <a:lnTo>
                    <a:pt x="51498" y="9860"/>
                  </a:lnTo>
                  <a:lnTo>
                    <a:pt x="33553" y="7343"/>
                  </a:lnTo>
                  <a:lnTo>
                    <a:pt x="16459" y="6840"/>
                  </a:lnTo>
                  <a:lnTo>
                    <a:pt x="4368" y="11371"/>
                  </a:lnTo>
                  <a:lnTo>
                    <a:pt x="1511" y="14198"/>
                  </a:lnTo>
                  <a:lnTo>
                    <a:pt x="0" y="28994"/>
                  </a:lnTo>
                  <a:lnTo>
                    <a:pt x="546" y="57942"/>
                  </a:lnTo>
                  <a:lnTo>
                    <a:pt x="6146" y="184698"/>
                  </a:lnTo>
                  <a:lnTo>
                    <a:pt x="6959" y="208921"/>
                  </a:lnTo>
                  <a:lnTo>
                    <a:pt x="7302" y="229134"/>
                  </a:lnTo>
                  <a:lnTo>
                    <a:pt x="6959" y="269859"/>
                  </a:lnTo>
                  <a:lnTo>
                    <a:pt x="6095" y="292238"/>
                  </a:lnTo>
                  <a:lnTo>
                    <a:pt x="4368" y="310672"/>
                  </a:lnTo>
                  <a:lnTo>
                    <a:pt x="2755" y="321798"/>
                  </a:lnTo>
                  <a:lnTo>
                    <a:pt x="2057" y="333395"/>
                  </a:lnTo>
                  <a:lnTo>
                    <a:pt x="34086" y="367586"/>
                  </a:lnTo>
                  <a:lnTo>
                    <a:pt x="85839" y="375870"/>
                  </a:lnTo>
                  <a:lnTo>
                    <a:pt x="118160" y="376184"/>
                  </a:lnTo>
                  <a:lnTo>
                    <a:pt x="175831" y="375937"/>
                  </a:lnTo>
                  <a:lnTo>
                    <a:pt x="200393" y="375629"/>
                  </a:lnTo>
                  <a:lnTo>
                    <a:pt x="256222" y="374276"/>
                  </a:lnTo>
                  <a:lnTo>
                    <a:pt x="280771" y="373968"/>
                  </a:lnTo>
                  <a:lnTo>
                    <a:pt x="305231" y="374467"/>
                  </a:lnTo>
                  <a:lnTo>
                    <a:pt x="336715" y="373866"/>
                  </a:lnTo>
                  <a:lnTo>
                    <a:pt x="364058" y="369030"/>
                  </a:lnTo>
                  <a:lnTo>
                    <a:pt x="376135" y="356817"/>
                  </a:lnTo>
                  <a:lnTo>
                    <a:pt x="375945" y="342383"/>
                  </a:lnTo>
                  <a:lnTo>
                    <a:pt x="373329" y="314253"/>
                  </a:lnTo>
                  <a:lnTo>
                    <a:pt x="372668" y="300421"/>
                  </a:lnTo>
                  <a:lnTo>
                    <a:pt x="371932" y="181032"/>
                  </a:lnTo>
                  <a:lnTo>
                    <a:pt x="371322" y="157153"/>
                  </a:lnTo>
                  <a:lnTo>
                    <a:pt x="368630" y="99279"/>
                  </a:lnTo>
                  <a:lnTo>
                    <a:pt x="368020" y="75401"/>
                  </a:lnTo>
                  <a:lnTo>
                    <a:pt x="370408" y="41628"/>
                  </a:lnTo>
                  <a:lnTo>
                    <a:pt x="369608" y="23956"/>
                  </a:lnTo>
                  <a:lnTo>
                    <a:pt x="364096" y="11402"/>
                  </a:lnTo>
                  <a:lnTo>
                    <a:pt x="345198" y="2658"/>
                  </a:lnTo>
                  <a:lnTo>
                    <a:pt x="318617" y="0"/>
                  </a:lnTo>
                  <a:close/>
                </a:path>
              </a:pathLst>
            </a:custGeom>
            <a:solidFill>
              <a:srgbClr val="E3C820"/>
            </a:solidFill>
          </p:spPr>
          <p:txBody>
            <a:bodyPr wrap="square" lIns="0" tIns="0" rIns="0" bIns="0" rtlCol="0"/>
            <a:lstStyle/>
            <a:p>
              <a:pPr defTabSz="554218"/>
              <a:endParaRPr sz="1091" kern="0">
                <a:solidFill>
                  <a:sysClr val="windowText" lastClr="000000"/>
                </a:solidFill>
              </a:endParaRPr>
            </a:p>
          </p:txBody>
        </p:sp>
        <p:sp>
          <p:nvSpPr>
            <p:cNvPr id="256" name="object 256"/>
            <p:cNvSpPr/>
            <p:nvPr/>
          </p:nvSpPr>
          <p:spPr>
            <a:xfrm>
              <a:off x="17606174" y="3136177"/>
              <a:ext cx="376555" cy="376555"/>
            </a:xfrm>
            <a:custGeom>
              <a:avLst/>
              <a:gdLst/>
              <a:ahLst/>
              <a:cxnLst/>
              <a:rect l="l" t="t" r="r" b="b"/>
              <a:pathLst>
                <a:path w="376555" h="376554">
                  <a:moveTo>
                    <a:pt x="4376" y="11371"/>
                  </a:moveTo>
                  <a:lnTo>
                    <a:pt x="1507" y="14198"/>
                  </a:lnTo>
                  <a:lnTo>
                    <a:pt x="0" y="28993"/>
                  </a:lnTo>
                  <a:lnTo>
                    <a:pt x="0" y="32993"/>
                  </a:lnTo>
                  <a:lnTo>
                    <a:pt x="543" y="57942"/>
                  </a:lnTo>
                  <a:lnTo>
                    <a:pt x="1815" y="87272"/>
                  </a:lnTo>
                  <a:lnTo>
                    <a:pt x="3273" y="116338"/>
                  </a:lnTo>
                  <a:lnTo>
                    <a:pt x="4376" y="140498"/>
                  </a:lnTo>
                  <a:lnTo>
                    <a:pt x="5179" y="160535"/>
                  </a:lnTo>
                  <a:lnTo>
                    <a:pt x="6149" y="184698"/>
                  </a:lnTo>
                  <a:lnTo>
                    <a:pt x="6965" y="208920"/>
                  </a:lnTo>
                  <a:lnTo>
                    <a:pt x="7308" y="229134"/>
                  </a:lnTo>
                  <a:lnTo>
                    <a:pt x="7270" y="247503"/>
                  </a:lnTo>
                  <a:lnTo>
                    <a:pt x="6961" y="269859"/>
                  </a:lnTo>
                  <a:lnTo>
                    <a:pt x="6093" y="292237"/>
                  </a:lnTo>
                  <a:lnTo>
                    <a:pt x="4376" y="310671"/>
                  </a:lnTo>
                  <a:lnTo>
                    <a:pt x="2753" y="321797"/>
                  </a:lnTo>
                  <a:lnTo>
                    <a:pt x="2056" y="333394"/>
                  </a:lnTo>
                  <a:lnTo>
                    <a:pt x="34087" y="367586"/>
                  </a:lnTo>
                  <a:lnTo>
                    <a:pt x="85837" y="375870"/>
                  </a:lnTo>
                  <a:lnTo>
                    <a:pt x="118161" y="376184"/>
                  </a:lnTo>
                  <a:lnTo>
                    <a:pt x="150504" y="376068"/>
                  </a:lnTo>
                  <a:lnTo>
                    <a:pt x="175837" y="375937"/>
                  </a:lnTo>
                  <a:lnTo>
                    <a:pt x="200396" y="375629"/>
                  </a:lnTo>
                  <a:lnTo>
                    <a:pt x="228311" y="374952"/>
                  </a:lnTo>
                  <a:lnTo>
                    <a:pt x="256224" y="374276"/>
                  </a:lnTo>
                  <a:lnTo>
                    <a:pt x="280776" y="373968"/>
                  </a:lnTo>
                  <a:lnTo>
                    <a:pt x="305234" y="374466"/>
                  </a:lnTo>
                  <a:lnTo>
                    <a:pt x="336713" y="373866"/>
                  </a:lnTo>
                  <a:lnTo>
                    <a:pt x="364064" y="369030"/>
                  </a:lnTo>
                  <a:lnTo>
                    <a:pt x="376135" y="356816"/>
                  </a:lnTo>
                  <a:lnTo>
                    <a:pt x="375942" y="342382"/>
                  </a:lnTo>
                  <a:lnTo>
                    <a:pt x="374712" y="328217"/>
                  </a:lnTo>
                  <a:lnTo>
                    <a:pt x="373327" y="314253"/>
                  </a:lnTo>
                  <a:lnTo>
                    <a:pt x="372669" y="300420"/>
                  </a:lnTo>
                  <a:lnTo>
                    <a:pt x="372554" y="273363"/>
                  </a:lnTo>
                  <a:lnTo>
                    <a:pt x="372302" y="240725"/>
                  </a:lnTo>
                  <a:lnTo>
                    <a:pt x="372050" y="208087"/>
                  </a:lnTo>
                  <a:lnTo>
                    <a:pt x="371936" y="181031"/>
                  </a:lnTo>
                  <a:lnTo>
                    <a:pt x="371324" y="157152"/>
                  </a:lnTo>
                  <a:lnTo>
                    <a:pt x="369978" y="128215"/>
                  </a:lnTo>
                  <a:lnTo>
                    <a:pt x="368632" y="99279"/>
                  </a:lnTo>
                  <a:lnTo>
                    <a:pt x="368020" y="75400"/>
                  </a:lnTo>
                  <a:lnTo>
                    <a:pt x="369041" y="60185"/>
                  </a:lnTo>
                  <a:lnTo>
                    <a:pt x="370416" y="41627"/>
                  </a:lnTo>
                  <a:lnTo>
                    <a:pt x="369614" y="23955"/>
                  </a:lnTo>
                  <a:lnTo>
                    <a:pt x="364104" y="11402"/>
                  </a:lnTo>
                  <a:lnTo>
                    <a:pt x="345200" y="2658"/>
                  </a:lnTo>
                  <a:lnTo>
                    <a:pt x="318625" y="0"/>
                  </a:lnTo>
                  <a:lnTo>
                    <a:pt x="290708" y="530"/>
                  </a:lnTo>
                  <a:lnTo>
                    <a:pt x="267782" y="1350"/>
                  </a:lnTo>
                  <a:lnTo>
                    <a:pt x="246751" y="2916"/>
                  </a:lnTo>
                  <a:lnTo>
                    <a:pt x="222480" y="6361"/>
                  </a:lnTo>
                  <a:lnTo>
                    <a:pt x="198208" y="9805"/>
                  </a:lnTo>
                  <a:lnTo>
                    <a:pt x="177177" y="11371"/>
                  </a:lnTo>
                  <a:lnTo>
                    <a:pt x="66123" y="11371"/>
                  </a:lnTo>
                  <a:lnTo>
                    <a:pt x="51498" y="9860"/>
                  </a:lnTo>
                  <a:lnTo>
                    <a:pt x="33553" y="7342"/>
                  </a:lnTo>
                  <a:lnTo>
                    <a:pt x="16457" y="6839"/>
                  </a:lnTo>
                  <a:lnTo>
                    <a:pt x="4376" y="11371"/>
                  </a:lnTo>
                </a:path>
              </a:pathLst>
            </a:custGeom>
            <a:ln w="6303">
              <a:solidFill>
                <a:srgbClr val="3A3839"/>
              </a:solidFill>
            </a:ln>
          </p:spPr>
          <p:txBody>
            <a:bodyPr wrap="square" lIns="0" tIns="0" rIns="0" bIns="0" rtlCol="0"/>
            <a:lstStyle/>
            <a:p>
              <a:pPr defTabSz="554218"/>
              <a:endParaRPr sz="1091" kern="0">
                <a:solidFill>
                  <a:sysClr val="windowText" lastClr="000000"/>
                </a:solidFill>
              </a:endParaRPr>
            </a:p>
          </p:txBody>
        </p:sp>
        <p:sp>
          <p:nvSpPr>
            <p:cNvPr id="257" name="object 257"/>
            <p:cNvSpPr/>
            <p:nvPr/>
          </p:nvSpPr>
          <p:spPr>
            <a:xfrm>
              <a:off x="17569560" y="3075410"/>
              <a:ext cx="447675" cy="29845"/>
            </a:xfrm>
            <a:custGeom>
              <a:avLst/>
              <a:gdLst/>
              <a:ahLst/>
              <a:cxnLst/>
              <a:rect l="l" t="t" r="r" b="b"/>
              <a:pathLst>
                <a:path w="447675" h="29844">
                  <a:moveTo>
                    <a:pt x="447205" y="0"/>
                  </a:moveTo>
                  <a:lnTo>
                    <a:pt x="419277" y="1216"/>
                  </a:lnTo>
                  <a:lnTo>
                    <a:pt x="390728" y="4813"/>
                  </a:lnTo>
                  <a:lnTo>
                    <a:pt x="333667" y="12574"/>
                  </a:lnTo>
                  <a:lnTo>
                    <a:pt x="305193" y="16776"/>
                  </a:lnTo>
                  <a:lnTo>
                    <a:pt x="286499" y="19095"/>
                  </a:lnTo>
                  <a:lnTo>
                    <a:pt x="267817" y="20544"/>
                  </a:lnTo>
                  <a:lnTo>
                    <a:pt x="249097" y="20934"/>
                  </a:lnTo>
                  <a:lnTo>
                    <a:pt x="154952" y="16431"/>
                  </a:lnTo>
                  <a:lnTo>
                    <a:pt x="60756" y="10999"/>
                  </a:lnTo>
                  <a:lnTo>
                    <a:pt x="41846" y="10331"/>
                  </a:lnTo>
                  <a:lnTo>
                    <a:pt x="22910" y="10124"/>
                  </a:lnTo>
                  <a:lnTo>
                    <a:pt x="3936" y="10472"/>
                  </a:lnTo>
                  <a:lnTo>
                    <a:pt x="1638" y="10671"/>
                  </a:lnTo>
                  <a:lnTo>
                    <a:pt x="0" y="13185"/>
                  </a:lnTo>
                  <a:lnTo>
                    <a:pt x="266" y="19028"/>
                  </a:lnTo>
                  <a:lnTo>
                    <a:pt x="2133" y="21248"/>
                  </a:lnTo>
                  <a:lnTo>
                    <a:pt x="41821" y="19381"/>
                  </a:lnTo>
                  <a:lnTo>
                    <a:pt x="79425" y="19935"/>
                  </a:lnTo>
                  <a:lnTo>
                    <a:pt x="154787" y="23614"/>
                  </a:lnTo>
                  <a:lnTo>
                    <a:pt x="248996" y="29143"/>
                  </a:lnTo>
                  <a:lnTo>
                    <a:pt x="267969" y="29297"/>
                  </a:lnTo>
                  <a:lnTo>
                    <a:pt x="286956" y="28497"/>
                  </a:lnTo>
                  <a:lnTo>
                    <a:pt x="305841" y="26734"/>
                  </a:lnTo>
                  <a:lnTo>
                    <a:pt x="390753" y="17617"/>
                  </a:lnTo>
                  <a:lnTo>
                    <a:pt x="419049" y="14997"/>
                  </a:lnTo>
                  <a:lnTo>
                    <a:pt x="433044" y="11319"/>
                  </a:lnTo>
                  <a:lnTo>
                    <a:pt x="447116" y="4843"/>
                  </a:lnTo>
                  <a:lnTo>
                    <a:pt x="447205" y="0"/>
                  </a:lnTo>
                  <a:close/>
                </a:path>
              </a:pathLst>
            </a:custGeom>
            <a:solidFill>
              <a:srgbClr val="ED1B2E"/>
            </a:solidFill>
          </p:spPr>
          <p:txBody>
            <a:bodyPr wrap="square" lIns="0" tIns="0" rIns="0" bIns="0" rtlCol="0"/>
            <a:lstStyle/>
            <a:p>
              <a:pPr defTabSz="554218"/>
              <a:endParaRPr sz="1091" kern="0">
                <a:solidFill>
                  <a:sysClr val="windowText" lastClr="000000"/>
                </a:solidFill>
              </a:endParaRPr>
            </a:p>
          </p:txBody>
        </p:sp>
        <p:sp>
          <p:nvSpPr>
            <p:cNvPr id="258" name="object 258"/>
            <p:cNvSpPr/>
            <p:nvPr/>
          </p:nvSpPr>
          <p:spPr>
            <a:xfrm>
              <a:off x="15149105" y="5730769"/>
              <a:ext cx="1576705" cy="0"/>
            </a:xfrm>
            <a:custGeom>
              <a:avLst/>
              <a:gdLst/>
              <a:ahLst/>
              <a:cxnLst/>
              <a:rect l="l" t="t" r="r" b="b"/>
              <a:pathLst>
                <a:path w="1576705">
                  <a:moveTo>
                    <a:pt x="0" y="0"/>
                  </a:moveTo>
                  <a:lnTo>
                    <a:pt x="1576287" y="0"/>
                  </a:lnTo>
                </a:path>
              </a:pathLst>
            </a:custGeom>
            <a:ln w="5235">
              <a:solidFill>
                <a:srgbClr val="3A3839"/>
              </a:solidFill>
            </a:ln>
          </p:spPr>
          <p:txBody>
            <a:bodyPr wrap="square" lIns="0" tIns="0" rIns="0" bIns="0" rtlCol="0"/>
            <a:lstStyle/>
            <a:p>
              <a:pPr defTabSz="554218"/>
              <a:endParaRPr sz="1091" kern="0">
                <a:solidFill>
                  <a:sysClr val="windowText" lastClr="000000"/>
                </a:solidFill>
              </a:endParaRPr>
            </a:p>
          </p:txBody>
        </p:sp>
        <p:sp>
          <p:nvSpPr>
            <p:cNvPr id="259" name="object 259"/>
            <p:cNvSpPr/>
            <p:nvPr/>
          </p:nvSpPr>
          <p:spPr>
            <a:xfrm>
              <a:off x="16732871" y="3094506"/>
              <a:ext cx="574040" cy="2626360"/>
            </a:xfrm>
            <a:custGeom>
              <a:avLst/>
              <a:gdLst/>
              <a:ahLst/>
              <a:cxnLst/>
              <a:rect l="l" t="t" r="r" b="b"/>
              <a:pathLst>
                <a:path w="574040" h="2626360">
                  <a:moveTo>
                    <a:pt x="0" y="2626024"/>
                  </a:moveTo>
                  <a:lnTo>
                    <a:pt x="573783" y="0"/>
                  </a:lnTo>
                </a:path>
              </a:pathLst>
            </a:custGeom>
            <a:ln w="5235">
              <a:solidFill>
                <a:srgbClr val="3A3839"/>
              </a:solidFill>
            </a:ln>
          </p:spPr>
          <p:txBody>
            <a:bodyPr wrap="square" lIns="0" tIns="0" rIns="0" bIns="0" rtlCol="0"/>
            <a:lstStyle/>
            <a:p>
              <a:pPr defTabSz="554218"/>
              <a:endParaRPr sz="1091" kern="0">
                <a:solidFill>
                  <a:sysClr val="windowText" lastClr="000000"/>
                </a:solidFill>
              </a:endParaRPr>
            </a:p>
          </p:txBody>
        </p:sp>
        <p:sp>
          <p:nvSpPr>
            <p:cNvPr id="260" name="object 260"/>
            <p:cNvSpPr/>
            <p:nvPr/>
          </p:nvSpPr>
          <p:spPr>
            <a:xfrm>
              <a:off x="17318430" y="3089382"/>
              <a:ext cx="260985" cy="0"/>
            </a:xfrm>
            <a:custGeom>
              <a:avLst/>
              <a:gdLst/>
              <a:ahLst/>
              <a:cxnLst/>
              <a:rect l="l" t="t" r="r" b="b"/>
              <a:pathLst>
                <a:path w="260984">
                  <a:moveTo>
                    <a:pt x="0" y="0"/>
                  </a:moveTo>
                  <a:lnTo>
                    <a:pt x="260987" y="0"/>
                  </a:lnTo>
                </a:path>
              </a:pathLst>
            </a:custGeom>
            <a:ln w="5235">
              <a:solidFill>
                <a:srgbClr val="3A3839"/>
              </a:solidFill>
            </a:ln>
          </p:spPr>
          <p:txBody>
            <a:bodyPr wrap="square" lIns="0" tIns="0" rIns="0" bIns="0" rtlCol="0"/>
            <a:lstStyle/>
            <a:p>
              <a:pPr defTabSz="554218"/>
              <a:endParaRPr sz="1091" kern="0">
                <a:solidFill>
                  <a:sysClr val="windowText" lastClr="000000"/>
                </a:solidFill>
              </a:endParaRPr>
            </a:p>
          </p:txBody>
        </p:sp>
        <p:sp>
          <p:nvSpPr>
            <p:cNvPr id="261" name="object 261"/>
            <p:cNvSpPr/>
            <p:nvPr/>
          </p:nvSpPr>
          <p:spPr>
            <a:xfrm>
              <a:off x="15136012" y="3086772"/>
              <a:ext cx="2451735" cy="2646680"/>
            </a:xfrm>
            <a:custGeom>
              <a:avLst/>
              <a:gdLst/>
              <a:ahLst/>
              <a:cxnLst/>
              <a:rect l="l" t="t" r="r" b="b"/>
              <a:pathLst>
                <a:path w="2451734" h="2646679">
                  <a:moveTo>
                    <a:pt x="5232" y="2644013"/>
                  </a:moveTo>
                  <a:lnTo>
                    <a:pt x="4470" y="2642158"/>
                  </a:lnTo>
                  <a:lnTo>
                    <a:pt x="2616" y="2641396"/>
                  </a:lnTo>
                  <a:lnTo>
                    <a:pt x="762" y="2642158"/>
                  </a:lnTo>
                  <a:lnTo>
                    <a:pt x="0" y="2644013"/>
                  </a:lnTo>
                  <a:lnTo>
                    <a:pt x="762" y="2645854"/>
                  </a:lnTo>
                  <a:lnTo>
                    <a:pt x="2616" y="2646629"/>
                  </a:lnTo>
                  <a:lnTo>
                    <a:pt x="4470" y="2645854"/>
                  </a:lnTo>
                  <a:lnTo>
                    <a:pt x="5232" y="2644013"/>
                  </a:lnTo>
                  <a:close/>
                </a:path>
                <a:path w="2451734" h="2646679">
                  <a:moveTo>
                    <a:pt x="1597240" y="2644013"/>
                  </a:moveTo>
                  <a:lnTo>
                    <a:pt x="1596466" y="2642158"/>
                  </a:lnTo>
                  <a:lnTo>
                    <a:pt x="1594624" y="2641396"/>
                  </a:lnTo>
                  <a:lnTo>
                    <a:pt x="1592770" y="2642158"/>
                  </a:lnTo>
                  <a:lnTo>
                    <a:pt x="1592008" y="2644013"/>
                  </a:lnTo>
                  <a:lnTo>
                    <a:pt x="1592770" y="2645854"/>
                  </a:lnTo>
                  <a:lnTo>
                    <a:pt x="1594624" y="2646629"/>
                  </a:lnTo>
                  <a:lnTo>
                    <a:pt x="1596466" y="2645854"/>
                  </a:lnTo>
                  <a:lnTo>
                    <a:pt x="1597240" y="2644013"/>
                  </a:lnTo>
                  <a:close/>
                </a:path>
                <a:path w="2451734" h="2646679">
                  <a:moveTo>
                    <a:pt x="2174367" y="2628"/>
                  </a:moveTo>
                  <a:lnTo>
                    <a:pt x="2173605" y="774"/>
                  </a:lnTo>
                  <a:lnTo>
                    <a:pt x="2171750" y="0"/>
                  </a:lnTo>
                  <a:lnTo>
                    <a:pt x="2169909" y="774"/>
                  </a:lnTo>
                  <a:lnTo>
                    <a:pt x="2169134" y="2628"/>
                  </a:lnTo>
                  <a:lnTo>
                    <a:pt x="2169909" y="4470"/>
                  </a:lnTo>
                  <a:lnTo>
                    <a:pt x="2171750" y="5245"/>
                  </a:lnTo>
                  <a:lnTo>
                    <a:pt x="2173605" y="4470"/>
                  </a:lnTo>
                  <a:lnTo>
                    <a:pt x="2174367" y="2628"/>
                  </a:lnTo>
                  <a:close/>
                </a:path>
                <a:path w="2451734" h="2646679">
                  <a:moveTo>
                    <a:pt x="2451341" y="2628"/>
                  </a:moveTo>
                  <a:lnTo>
                    <a:pt x="2450566" y="774"/>
                  </a:lnTo>
                  <a:lnTo>
                    <a:pt x="2448725" y="0"/>
                  </a:lnTo>
                  <a:lnTo>
                    <a:pt x="2446871" y="774"/>
                  </a:lnTo>
                  <a:lnTo>
                    <a:pt x="2446109" y="2628"/>
                  </a:lnTo>
                  <a:lnTo>
                    <a:pt x="2446871" y="4470"/>
                  </a:lnTo>
                  <a:lnTo>
                    <a:pt x="2448725" y="5245"/>
                  </a:lnTo>
                  <a:lnTo>
                    <a:pt x="2450566" y="4470"/>
                  </a:lnTo>
                  <a:lnTo>
                    <a:pt x="2451341" y="2628"/>
                  </a:lnTo>
                  <a:close/>
                </a:path>
              </a:pathLst>
            </a:custGeom>
            <a:solidFill>
              <a:srgbClr val="3A3839"/>
            </a:solidFill>
          </p:spPr>
          <p:txBody>
            <a:bodyPr wrap="square" lIns="0" tIns="0" rIns="0" bIns="0" rtlCol="0"/>
            <a:lstStyle/>
            <a:p>
              <a:pPr defTabSz="554218"/>
              <a:endParaRPr sz="1091" kern="0">
                <a:solidFill>
                  <a:sysClr val="windowText" lastClr="000000"/>
                </a:solidFill>
              </a:endParaRPr>
            </a:p>
          </p:txBody>
        </p:sp>
        <p:sp>
          <p:nvSpPr>
            <p:cNvPr id="262" name="object 262"/>
            <p:cNvSpPr/>
            <p:nvPr/>
          </p:nvSpPr>
          <p:spPr>
            <a:xfrm>
              <a:off x="15250629" y="8517863"/>
              <a:ext cx="53340" cy="53340"/>
            </a:xfrm>
            <a:custGeom>
              <a:avLst/>
              <a:gdLst/>
              <a:ahLst/>
              <a:cxnLst/>
              <a:rect l="l" t="t" r="r" b="b"/>
              <a:pathLst>
                <a:path w="53340" h="53340">
                  <a:moveTo>
                    <a:pt x="26555" y="0"/>
                  </a:moveTo>
                  <a:lnTo>
                    <a:pt x="16217" y="2086"/>
                  </a:lnTo>
                  <a:lnTo>
                    <a:pt x="7772" y="7781"/>
                  </a:lnTo>
                  <a:lnTo>
                    <a:pt x="2082" y="16225"/>
                  </a:lnTo>
                  <a:lnTo>
                    <a:pt x="0" y="26564"/>
                  </a:lnTo>
                  <a:lnTo>
                    <a:pt x="2082" y="36903"/>
                  </a:lnTo>
                  <a:lnTo>
                    <a:pt x="7772" y="45347"/>
                  </a:lnTo>
                  <a:lnTo>
                    <a:pt x="16217" y="51041"/>
                  </a:lnTo>
                  <a:lnTo>
                    <a:pt x="26555" y="53129"/>
                  </a:lnTo>
                  <a:lnTo>
                    <a:pt x="36906" y="51041"/>
                  </a:lnTo>
                  <a:lnTo>
                    <a:pt x="45338" y="45347"/>
                  </a:lnTo>
                  <a:lnTo>
                    <a:pt x="51041" y="36903"/>
                  </a:lnTo>
                  <a:lnTo>
                    <a:pt x="53124" y="26564"/>
                  </a:lnTo>
                  <a:lnTo>
                    <a:pt x="51041" y="16225"/>
                  </a:lnTo>
                  <a:lnTo>
                    <a:pt x="45338" y="7781"/>
                  </a:lnTo>
                  <a:lnTo>
                    <a:pt x="36906" y="2086"/>
                  </a:lnTo>
                  <a:lnTo>
                    <a:pt x="26555" y="0"/>
                  </a:lnTo>
                  <a:close/>
                </a:path>
              </a:pathLst>
            </a:custGeom>
            <a:solidFill>
              <a:srgbClr val="E3C820"/>
            </a:solidFill>
          </p:spPr>
          <p:txBody>
            <a:bodyPr wrap="square" lIns="0" tIns="0" rIns="0" bIns="0" rtlCol="0"/>
            <a:lstStyle/>
            <a:p>
              <a:pPr defTabSz="554218"/>
              <a:endParaRPr sz="1091" kern="0">
                <a:solidFill>
                  <a:sysClr val="windowText" lastClr="000000"/>
                </a:solidFill>
              </a:endParaRPr>
            </a:p>
          </p:txBody>
        </p:sp>
        <p:sp>
          <p:nvSpPr>
            <p:cNvPr id="263" name="object 263"/>
            <p:cNvSpPr/>
            <p:nvPr/>
          </p:nvSpPr>
          <p:spPr>
            <a:xfrm>
              <a:off x="15250629" y="8517863"/>
              <a:ext cx="53340" cy="53340"/>
            </a:xfrm>
            <a:custGeom>
              <a:avLst/>
              <a:gdLst/>
              <a:ahLst/>
              <a:cxnLst/>
              <a:rect l="l" t="t" r="r" b="b"/>
              <a:pathLst>
                <a:path w="53340" h="53340">
                  <a:moveTo>
                    <a:pt x="26564" y="53129"/>
                  </a:moveTo>
                  <a:lnTo>
                    <a:pt x="36904" y="51041"/>
                  </a:lnTo>
                  <a:lnTo>
                    <a:pt x="45348" y="45348"/>
                  </a:lnTo>
                  <a:lnTo>
                    <a:pt x="51041" y="36904"/>
                  </a:lnTo>
                  <a:lnTo>
                    <a:pt x="53129" y="26564"/>
                  </a:lnTo>
                  <a:lnTo>
                    <a:pt x="51041" y="16225"/>
                  </a:lnTo>
                  <a:lnTo>
                    <a:pt x="45348" y="7781"/>
                  </a:lnTo>
                  <a:lnTo>
                    <a:pt x="36904" y="2087"/>
                  </a:lnTo>
                  <a:lnTo>
                    <a:pt x="26564" y="0"/>
                  </a:lnTo>
                  <a:lnTo>
                    <a:pt x="16225" y="2087"/>
                  </a:lnTo>
                  <a:lnTo>
                    <a:pt x="7781" y="7781"/>
                  </a:lnTo>
                  <a:lnTo>
                    <a:pt x="2087" y="16225"/>
                  </a:lnTo>
                  <a:lnTo>
                    <a:pt x="0" y="26564"/>
                  </a:lnTo>
                  <a:lnTo>
                    <a:pt x="2087" y="36904"/>
                  </a:lnTo>
                  <a:lnTo>
                    <a:pt x="7781" y="45348"/>
                  </a:lnTo>
                  <a:lnTo>
                    <a:pt x="16225" y="51041"/>
                  </a:lnTo>
                  <a:lnTo>
                    <a:pt x="26564" y="53129"/>
                  </a:lnTo>
                </a:path>
              </a:pathLst>
            </a:custGeom>
            <a:ln w="9999">
              <a:solidFill>
                <a:srgbClr val="3A3839"/>
              </a:solidFill>
            </a:ln>
          </p:spPr>
          <p:txBody>
            <a:bodyPr wrap="square" lIns="0" tIns="0" rIns="0" bIns="0" rtlCol="0"/>
            <a:lstStyle/>
            <a:p>
              <a:pPr defTabSz="554218"/>
              <a:endParaRPr sz="1091" kern="0">
                <a:solidFill>
                  <a:sysClr val="windowText" lastClr="000000"/>
                </a:solidFill>
              </a:endParaRPr>
            </a:p>
          </p:txBody>
        </p:sp>
        <p:sp>
          <p:nvSpPr>
            <p:cNvPr id="264" name="object 264"/>
            <p:cNvSpPr/>
            <p:nvPr/>
          </p:nvSpPr>
          <p:spPr>
            <a:xfrm>
              <a:off x="14910243" y="8575321"/>
              <a:ext cx="53340" cy="53340"/>
            </a:xfrm>
            <a:custGeom>
              <a:avLst/>
              <a:gdLst/>
              <a:ahLst/>
              <a:cxnLst/>
              <a:rect l="l" t="t" r="r" b="b"/>
              <a:pathLst>
                <a:path w="53340" h="53340">
                  <a:moveTo>
                    <a:pt x="26568" y="0"/>
                  </a:moveTo>
                  <a:lnTo>
                    <a:pt x="16230" y="2086"/>
                  </a:lnTo>
                  <a:lnTo>
                    <a:pt x="7785" y="7780"/>
                  </a:lnTo>
                  <a:lnTo>
                    <a:pt x="2095" y="16224"/>
                  </a:lnTo>
                  <a:lnTo>
                    <a:pt x="0" y="26563"/>
                  </a:lnTo>
                  <a:lnTo>
                    <a:pt x="2095" y="36903"/>
                  </a:lnTo>
                  <a:lnTo>
                    <a:pt x="7785" y="45347"/>
                  </a:lnTo>
                  <a:lnTo>
                    <a:pt x="16230" y="51040"/>
                  </a:lnTo>
                  <a:lnTo>
                    <a:pt x="26568" y="53129"/>
                  </a:lnTo>
                  <a:lnTo>
                    <a:pt x="36906" y="51040"/>
                  </a:lnTo>
                  <a:lnTo>
                    <a:pt x="45351" y="45347"/>
                  </a:lnTo>
                  <a:lnTo>
                    <a:pt x="51041" y="36903"/>
                  </a:lnTo>
                  <a:lnTo>
                    <a:pt x="53136" y="26563"/>
                  </a:lnTo>
                  <a:lnTo>
                    <a:pt x="51041" y="16224"/>
                  </a:lnTo>
                  <a:lnTo>
                    <a:pt x="45351" y="7780"/>
                  </a:lnTo>
                  <a:lnTo>
                    <a:pt x="36906" y="2086"/>
                  </a:lnTo>
                  <a:lnTo>
                    <a:pt x="26568" y="0"/>
                  </a:lnTo>
                  <a:close/>
                </a:path>
              </a:pathLst>
            </a:custGeom>
            <a:solidFill>
              <a:srgbClr val="E3C820"/>
            </a:solidFill>
          </p:spPr>
          <p:txBody>
            <a:bodyPr wrap="square" lIns="0" tIns="0" rIns="0" bIns="0" rtlCol="0"/>
            <a:lstStyle/>
            <a:p>
              <a:pPr defTabSz="554218"/>
              <a:endParaRPr sz="1091" kern="0">
                <a:solidFill>
                  <a:sysClr val="windowText" lastClr="000000"/>
                </a:solidFill>
              </a:endParaRPr>
            </a:p>
          </p:txBody>
        </p:sp>
        <p:sp>
          <p:nvSpPr>
            <p:cNvPr id="265" name="object 265"/>
            <p:cNvSpPr/>
            <p:nvPr/>
          </p:nvSpPr>
          <p:spPr>
            <a:xfrm>
              <a:off x="14910243" y="8575321"/>
              <a:ext cx="53340" cy="53340"/>
            </a:xfrm>
            <a:custGeom>
              <a:avLst/>
              <a:gdLst/>
              <a:ahLst/>
              <a:cxnLst/>
              <a:rect l="l" t="t" r="r" b="b"/>
              <a:pathLst>
                <a:path w="53340" h="53340">
                  <a:moveTo>
                    <a:pt x="26564" y="53129"/>
                  </a:moveTo>
                  <a:lnTo>
                    <a:pt x="36904" y="51041"/>
                  </a:lnTo>
                  <a:lnTo>
                    <a:pt x="45348" y="45348"/>
                  </a:lnTo>
                  <a:lnTo>
                    <a:pt x="51041" y="36904"/>
                  </a:lnTo>
                  <a:lnTo>
                    <a:pt x="53129" y="26564"/>
                  </a:lnTo>
                  <a:lnTo>
                    <a:pt x="51041" y="16225"/>
                  </a:lnTo>
                  <a:lnTo>
                    <a:pt x="45348" y="7781"/>
                  </a:lnTo>
                  <a:lnTo>
                    <a:pt x="36904" y="2087"/>
                  </a:lnTo>
                  <a:lnTo>
                    <a:pt x="26564" y="0"/>
                  </a:lnTo>
                  <a:lnTo>
                    <a:pt x="16225" y="2087"/>
                  </a:lnTo>
                  <a:lnTo>
                    <a:pt x="7781" y="7781"/>
                  </a:lnTo>
                  <a:lnTo>
                    <a:pt x="2087" y="16225"/>
                  </a:lnTo>
                  <a:lnTo>
                    <a:pt x="0" y="26564"/>
                  </a:lnTo>
                  <a:lnTo>
                    <a:pt x="2087" y="36904"/>
                  </a:lnTo>
                  <a:lnTo>
                    <a:pt x="7781" y="45348"/>
                  </a:lnTo>
                  <a:lnTo>
                    <a:pt x="16225" y="51041"/>
                  </a:lnTo>
                  <a:lnTo>
                    <a:pt x="26564" y="53129"/>
                  </a:lnTo>
                </a:path>
              </a:pathLst>
            </a:custGeom>
            <a:ln w="9999">
              <a:solidFill>
                <a:srgbClr val="3A3839"/>
              </a:solidFill>
            </a:ln>
          </p:spPr>
          <p:txBody>
            <a:bodyPr wrap="square" lIns="0" tIns="0" rIns="0" bIns="0" rtlCol="0"/>
            <a:lstStyle/>
            <a:p>
              <a:pPr defTabSz="554218"/>
              <a:endParaRPr sz="1091" kern="0">
                <a:solidFill>
                  <a:sysClr val="windowText" lastClr="000000"/>
                </a:solidFill>
              </a:endParaRPr>
            </a:p>
          </p:txBody>
        </p:sp>
        <p:sp>
          <p:nvSpPr>
            <p:cNvPr id="266" name="object 266"/>
            <p:cNvSpPr/>
            <p:nvPr/>
          </p:nvSpPr>
          <p:spPr>
            <a:xfrm>
              <a:off x="15117520" y="8843248"/>
              <a:ext cx="53340" cy="53340"/>
            </a:xfrm>
            <a:custGeom>
              <a:avLst/>
              <a:gdLst/>
              <a:ahLst/>
              <a:cxnLst/>
              <a:rect l="l" t="t" r="r" b="b"/>
              <a:pathLst>
                <a:path w="53340" h="53340">
                  <a:moveTo>
                    <a:pt x="26568" y="0"/>
                  </a:moveTo>
                  <a:lnTo>
                    <a:pt x="16230" y="2086"/>
                  </a:lnTo>
                  <a:lnTo>
                    <a:pt x="7785" y="7781"/>
                  </a:lnTo>
                  <a:lnTo>
                    <a:pt x="2082" y="16225"/>
                  </a:lnTo>
                  <a:lnTo>
                    <a:pt x="0" y="26563"/>
                  </a:lnTo>
                  <a:lnTo>
                    <a:pt x="2082" y="36903"/>
                  </a:lnTo>
                  <a:lnTo>
                    <a:pt x="7785" y="45347"/>
                  </a:lnTo>
                  <a:lnTo>
                    <a:pt x="16230" y="51041"/>
                  </a:lnTo>
                  <a:lnTo>
                    <a:pt x="26568" y="53129"/>
                  </a:lnTo>
                  <a:lnTo>
                    <a:pt x="36906" y="51041"/>
                  </a:lnTo>
                  <a:lnTo>
                    <a:pt x="45351" y="45347"/>
                  </a:lnTo>
                  <a:lnTo>
                    <a:pt x="51041" y="36903"/>
                  </a:lnTo>
                  <a:lnTo>
                    <a:pt x="53124" y="26563"/>
                  </a:lnTo>
                  <a:lnTo>
                    <a:pt x="51041" y="16225"/>
                  </a:lnTo>
                  <a:lnTo>
                    <a:pt x="45351" y="7781"/>
                  </a:lnTo>
                  <a:lnTo>
                    <a:pt x="36906" y="2086"/>
                  </a:lnTo>
                  <a:lnTo>
                    <a:pt x="26568" y="0"/>
                  </a:lnTo>
                  <a:close/>
                </a:path>
              </a:pathLst>
            </a:custGeom>
            <a:solidFill>
              <a:srgbClr val="E3C820"/>
            </a:solidFill>
          </p:spPr>
          <p:txBody>
            <a:bodyPr wrap="square" lIns="0" tIns="0" rIns="0" bIns="0" rtlCol="0"/>
            <a:lstStyle/>
            <a:p>
              <a:pPr defTabSz="554218"/>
              <a:endParaRPr sz="1091" kern="0">
                <a:solidFill>
                  <a:sysClr val="windowText" lastClr="000000"/>
                </a:solidFill>
              </a:endParaRPr>
            </a:p>
          </p:txBody>
        </p:sp>
        <p:sp>
          <p:nvSpPr>
            <p:cNvPr id="267" name="object 267"/>
            <p:cNvSpPr/>
            <p:nvPr/>
          </p:nvSpPr>
          <p:spPr>
            <a:xfrm>
              <a:off x="15117520" y="8843248"/>
              <a:ext cx="53340" cy="53340"/>
            </a:xfrm>
            <a:custGeom>
              <a:avLst/>
              <a:gdLst/>
              <a:ahLst/>
              <a:cxnLst/>
              <a:rect l="l" t="t" r="r" b="b"/>
              <a:pathLst>
                <a:path w="53340" h="53340">
                  <a:moveTo>
                    <a:pt x="26564" y="53129"/>
                  </a:moveTo>
                  <a:lnTo>
                    <a:pt x="36904" y="51041"/>
                  </a:lnTo>
                  <a:lnTo>
                    <a:pt x="45348" y="45348"/>
                  </a:lnTo>
                  <a:lnTo>
                    <a:pt x="51041" y="36904"/>
                  </a:lnTo>
                  <a:lnTo>
                    <a:pt x="53129" y="26564"/>
                  </a:lnTo>
                  <a:lnTo>
                    <a:pt x="51041" y="16225"/>
                  </a:lnTo>
                  <a:lnTo>
                    <a:pt x="45348" y="7781"/>
                  </a:lnTo>
                  <a:lnTo>
                    <a:pt x="36904" y="2087"/>
                  </a:lnTo>
                  <a:lnTo>
                    <a:pt x="26564" y="0"/>
                  </a:lnTo>
                  <a:lnTo>
                    <a:pt x="16225" y="2087"/>
                  </a:lnTo>
                  <a:lnTo>
                    <a:pt x="7781" y="7781"/>
                  </a:lnTo>
                  <a:lnTo>
                    <a:pt x="2087" y="16225"/>
                  </a:lnTo>
                  <a:lnTo>
                    <a:pt x="0" y="26564"/>
                  </a:lnTo>
                  <a:lnTo>
                    <a:pt x="2087" y="36904"/>
                  </a:lnTo>
                  <a:lnTo>
                    <a:pt x="7781" y="45348"/>
                  </a:lnTo>
                  <a:lnTo>
                    <a:pt x="16225" y="51041"/>
                  </a:lnTo>
                  <a:lnTo>
                    <a:pt x="26564" y="53129"/>
                  </a:lnTo>
                </a:path>
              </a:pathLst>
            </a:custGeom>
            <a:ln w="9999">
              <a:solidFill>
                <a:srgbClr val="3A3839"/>
              </a:solidFill>
            </a:ln>
          </p:spPr>
          <p:txBody>
            <a:bodyPr wrap="square" lIns="0" tIns="0" rIns="0" bIns="0" rtlCol="0"/>
            <a:lstStyle/>
            <a:p>
              <a:pPr defTabSz="554218"/>
              <a:endParaRPr sz="1091" kern="0">
                <a:solidFill>
                  <a:sysClr val="windowText" lastClr="000000"/>
                </a:solidFill>
              </a:endParaRPr>
            </a:p>
          </p:txBody>
        </p:sp>
        <p:sp>
          <p:nvSpPr>
            <p:cNvPr id="268" name="object 268"/>
            <p:cNvSpPr/>
            <p:nvPr/>
          </p:nvSpPr>
          <p:spPr>
            <a:xfrm>
              <a:off x="15257601" y="9843436"/>
              <a:ext cx="53340" cy="53340"/>
            </a:xfrm>
            <a:custGeom>
              <a:avLst/>
              <a:gdLst/>
              <a:ahLst/>
              <a:cxnLst/>
              <a:rect l="l" t="t" r="r" b="b"/>
              <a:pathLst>
                <a:path w="53340" h="53340">
                  <a:moveTo>
                    <a:pt x="26568" y="0"/>
                  </a:moveTo>
                  <a:lnTo>
                    <a:pt x="16230" y="2087"/>
                  </a:lnTo>
                  <a:lnTo>
                    <a:pt x="7785" y="7781"/>
                  </a:lnTo>
                  <a:lnTo>
                    <a:pt x="2082" y="16225"/>
                  </a:lnTo>
                  <a:lnTo>
                    <a:pt x="0" y="26564"/>
                  </a:lnTo>
                  <a:lnTo>
                    <a:pt x="2082" y="36904"/>
                  </a:lnTo>
                  <a:lnTo>
                    <a:pt x="7785" y="45347"/>
                  </a:lnTo>
                  <a:lnTo>
                    <a:pt x="16230" y="51041"/>
                  </a:lnTo>
                  <a:lnTo>
                    <a:pt x="26568" y="53129"/>
                  </a:lnTo>
                  <a:lnTo>
                    <a:pt x="36906" y="51041"/>
                  </a:lnTo>
                  <a:lnTo>
                    <a:pt x="45351" y="45347"/>
                  </a:lnTo>
                  <a:lnTo>
                    <a:pt x="51041" y="36904"/>
                  </a:lnTo>
                  <a:lnTo>
                    <a:pt x="53124" y="26564"/>
                  </a:lnTo>
                  <a:lnTo>
                    <a:pt x="51041" y="16225"/>
                  </a:lnTo>
                  <a:lnTo>
                    <a:pt x="45351" y="7781"/>
                  </a:lnTo>
                  <a:lnTo>
                    <a:pt x="36906" y="2087"/>
                  </a:lnTo>
                  <a:lnTo>
                    <a:pt x="26568" y="0"/>
                  </a:lnTo>
                  <a:close/>
                </a:path>
              </a:pathLst>
            </a:custGeom>
            <a:solidFill>
              <a:srgbClr val="E3C820"/>
            </a:solidFill>
          </p:spPr>
          <p:txBody>
            <a:bodyPr wrap="square" lIns="0" tIns="0" rIns="0" bIns="0" rtlCol="0"/>
            <a:lstStyle/>
            <a:p>
              <a:pPr defTabSz="554218"/>
              <a:endParaRPr sz="1091" kern="0">
                <a:solidFill>
                  <a:sysClr val="windowText" lastClr="000000"/>
                </a:solidFill>
              </a:endParaRPr>
            </a:p>
          </p:txBody>
        </p:sp>
        <p:sp>
          <p:nvSpPr>
            <p:cNvPr id="269" name="object 269"/>
            <p:cNvSpPr/>
            <p:nvPr/>
          </p:nvSpPr>
          <p:spPr>
            <a:xfrm>
              <a:off x="15257601" y="9843436"/>
              <a:ext cx="53340" cy="53340"/>
            </a:xfrm>
            <a:custGeom>
              <a:avLst/>
              <a:gdLst/>
              <a:ahLst/>
              <a:cxnLst/>
              <a:rect l="l" t="t" r="r" b="b"/>
              <a:pathLst>
                <a:path w="53340" h="53340">
                  <a:moveTo>
                    <a:pt x="26564" y="53129"/>
                  </a:moveTo>
                  <a:lnTo>
                    <a:pt x="36904" y="51041"/>
                  </a:lnTo>
                  <a:lnTo>
                    <a:pt x="45348" y="45348"/>
                  </a:lnTo>
                  <a:lnTo>
                    <a:pt x="51041" y="36904"/>
                  </a:lnTo>
                  <a:lnTo>
                    <a:pt x="53129" y="26564"/>
                  </a:lnTo>
                  <a:lnTo>
                    <a:pt x="51041" y="16225"/>
                  </a:lnTo>
                  <a:lnTo>
                    <a:pt x="45348" y="7781"/>
                  </a:lnTo>
                  <a:lnTo>
                    <a:pt x="36904" y="2087"/>
                  </a:lnTo>
                  <a:lnTo>
                    <a:pt x="26564" y="0"/>
                  </a:lnTo>
                  <a:lnTo>
                    <a:pt x="16225" y="2087"/>
                  </a:lnTo>
                  <a:lnTo>
                    <a:pt x="7781" y="7781"/>
                  </a:lnTo>
                  <a:lnTo>
                    <a:pt x="2087" y="16225"/>
                  </a:lnTo>
                  <a:lnTo>
                    <a:pt x="0" y="26564"/>
                  </a:lnTo>
                  <a:lnTo>
                    <a:pt x="2087" y="36904"/>
                  </a:lnTo>
                  <a:lnTo>
                    <a:pt x="7781" y="45348"/>
                  </a:lnTo>
                  <a:lnTo>
                    <a:pt x="16225" y="51041"/>
                  </a:lnTo>
                  <a:lnTo>
                    <a:pt x="26564" y="53129"/>
                  </a:lnTo>
                </a:path>
              </a:pathLst>
            </a:custGeom>
            <a:ln w="9999">
              <a:solidFill>
                <a:srgbClr val="3A3839"/>
              </a:solidFill>
            </a:ln>
          </p:spPr>
          <p:txBody>
            <a:bodyPr wrap="square" lIns="0" tIns="0" rIns="0" bIns="0" rtlCol="0"/>
            <a:lstStyle/>
            <a:p>
              <a:pPr defTabSz="554218"/>
              <a:endParaRPr sz="1091" kern="0">
                <a:solidFill>
                  <a:sysClr val="windowText" lastClr="000000"/>
                </a:solidFill>
              </a:endParaRPr>
            </a:p>
          </p:txBody>
        </p:sp>
        <p:sp>
          <p:nvSpPr>
            <p:cNvPr id="270" name="object 270"/>
            <p:cNvSpPr/>
            <p:nvPr/>
          </p:nvSpPr>
          <p:spPr>
            <a:xfrm>
              <a:off x="15532747" y="8940669"/>
              <a:ext cx="53340" cy="53340"/>
            </a:xfrm>
            <a:custGeom>
              <a:avLst/>
              <a:gdLst/>
              <a:ahLst/>
              <a:cxnLst/>
              <a:rect l="l" t="t" r="r" b="b"/>
              <a:pathLst>
                <a:path w="53340" h="53340">
                  <a:moveTo>
                    <a:pt x="26568" y="0"/>
                  </a:moveTo>
                  <a:lnTo>
                    <a:pt x="16230" y="2086"/>
                  </a:lnTo>
                  <a:lnTo>
                    <a:pt x="7785" y="7780"/>
                  </a:lnTo>
                  <a:lnTo>
                    <a:pt x="2082" y="16224"/>
                  </a:lnTo>
                  <a:lnTo>
                    <a:pt x="0" y="26563"/>
                  </a:lnTo>
                  <a:lnTo>
                    <a:pt x="2082" y="36903"/>
                  </a:lnTo>
                  <a:lnTo>
                    <a:pt x="7785" y="45347"/>
                  </a:lnTo>
                  <a:lnTo>
                    <a:pt x="16230" y="51040"/>
                  </a:lnTo>
                  <a:lnTo>
                    <a:pt x="26568" y="53127"/>
                  </a:lnTo>
                  <a:lnTo>
                    <a:pt x="36906" y="51040"/>
                  </a:lnTo>
                  <a:lnTo>
                    <a:pt x="45351" y="45347"/>
                  </a:lnTo>
                  <a:lnTo>
                    <a:pt x="51041" y="36903"/>
                  </a:lnTo>
                  <a:lnTo>
                    <a:pt x="53124" y="26563"/>
                  </a:lnTo>
                  <a:lnTo>
                    <a:pt x="51041" y="16224"/>
                  </a:lnTo>
                  <a:lnTo>
                    <a:pt x="45351" y="7780"/>
                  </a:lnTo>
                  <a:lnTo>
                    <a:pt x="36906" y="2086"/>
                  </a:lnTo>
                  <a:lnTo>
                    <a:pt x="26568" y="0"/>
                  </a:lnTo>
                  <a:close/>
                </a:path>
              </a:pathLst>
            </a:custGeom>
            <a:solidFill>
              <a:srgbClr val="E3C820"/>
            </a:solidFill>
          </p:spPr>
          <p:txBody>
            <a:bodyPr wrap="square" lIns="0" tIns="0" rIns="0" bIns="0" rtlCol="0"/>
            <a:lstStyle/>
            <a:p>
              <a:pPr defTabSz="554218"/>
              <a:endParaRPr sz="1091" kern="0">
                <a:solidFill>
                  <a:sysClr val="windowText" lastClr="000000"/>
                </a:solidFill>
              </a:endParaRPr>
            </a:p>
          </p:txBody>
        </p:sp>
        <p:sp>
          <p:nvSpPr>
            <p:cNvPr id="271" name="object 271"/>
            <p:cNvSpPr/>
            <p:nvPr/>
          </p:nvSpPr>
          <p:spPr>
            <a:xfrm>
              <a:off x="15532747" y="8940669"/>
              <a:ext cx="53340" cy="53340"/>
            </a:xfrm>
            <a:custGeom>
              <a:avLst/>
              <a:gdLst/>
              <a:ahLst/>
              <a:cxnLst/>
              <a:rect l="l" t="t" r="r" b="b"/>
              <a:pathLst>
                <a:path w="53340" h="53340">
                  <a:moveTo>
                    <a:pt x="26564" y="53129"/>
                  </a:moveTo>
                  <a:lnTo>
                    <a:pt x="36904" y="51041"/>
                  </a:lnTo>
                  <a:lnTo>
                    <a:pt x="45348" y="45348"/>
                  </a:lnTo>
                  <a:lnTo>
                    <a:pt x="51041" y="36904"/>
                  </a:lnTo>
                  <a:lnTo>
                    <a:pt x="53129" y="26564"/>
                  </a:lnTo>
                  <a:lnTo>
                    <a:pt x="51041" y="16225"/>
                  </a:lnTo>
                  <a:lnTo>
                    <a:pt x="45348" y="7781"/>
                  </a:lnTo>
                  <a:lnTo>
                    <a:pt x="36904" y="2087"/>
                  </a:lnTo>
                  <a:lnTo>
                    <a:pt x="26564" y="0"/>
                  </a:lnTo>
                  <a:lnTo>
                    <a:pt x="16225" y="2087"/>
                  </a:lnTo>
                  <a:lnTo>
                    <a:pt x="7781" y="7781"/>
                  </a:lnTo>
                  <a:lnTo>
                    <a:pt x="2087" y="16225"/>
                  </a:lnTo>
                  <a:lnTo>
                    <a:pt x="0" y="26564"/>
                  </a:lnTo>
                  <a:lnTo>
                    <a:pt x="2087" y="36904"/>
                  </a:lnTo>
                  <a:lnTo>
                    <a:pt x="7781" y="45348"/>
                  </a:lnTo>
                  <a:lnTo>
                    <a:pt x="16225" y="51041"/>
                  </a:lnTo>
                  <a:lnTo>
                    <a:pt x="26564" y="53129"/>
                  </a:lnTo>
                </a:path>
              </a:pathLst>
            </a:custGeom>
            <a:ln w="9999">
              <a:solidFill>
                <a:srgbClr val="3A3839"/>
              </a:solidFill>
            </a:ln>
          </p:spPr>
          <p:txBody>
            <a:bodyPr wrap="square" lIns="0" tIns="0" rIns="0" bIns="0" rtlCol="0"/>
            <a:lstStyle/>
            <a:p>
              <a:pPr defTabSz="554218"/>
              <a:endParaRPr sz="1091" kern="0">
                <a:solidFill>
                  <a:sysClr val="windowText" lastClr="000000"/>
                </a:solidFill>
              </a:endParaRPr>
            </a:p>
          </p:txBody>
        </p:sp>
        <p:sp>
          <p:nvSpPr>
            <p:cNvPr id="272" name="object 272"/>
            <p:cNvSpPr/>
            <p:nvPr/>
          </p:nvSpPr>
          <p:spPr>
            <a:xfrm>
              <a:off x="14528494" y="8828617"/>
              <a:ext cx="53340" cy="53340"/>
            </a:xfrm>
            <a:custGeom>
              <a:avLst/>
              <a:gdLst/>
              <a:ahLst/>
              <a:cxnLst/>
              <a:rect l="l" t="t" r="r" b="b"/>
              <a:pathLst>
                <a:path w="53340" h="53340">
                  <a:moveTo>
                    <a:pt x="26555" y="0"/>
                  </a:moveTo>
                  <a:lnTo>
                    <a:pt x="16217" y="2086"/>
                  </a:lnTo>
                  <a:lnTo>
                    <a:pt x="7772" y="7780"/>
                  </a:lnTo>
                  <a:lnTo>
                    <a:pt x="2082" y="16224"/>
                  </a:lnTo>
                  <a:lnTo>
                    <a:pt x="0" y="26563"/>
                  </a:lnTo>
                  <a:lnTo>
                    <a:pt x="2082" y="36903"/>
                  </a:lnTo>
                  <a:lnTo>
                    <a:pt x="7772" y="45347"/>
                  </a:lnTo>
                  <a:lnTo>
                    <a:pt x="16217" y="51040"/>
                  </a:lnTo>
                  <a:lnTo>
                    <a:pt x="26555" y="53127"/>
                  </a:lnTo>
                  <a:lnTo>
                    <a:pt x="36906" y="51040"/>
                  </a:lnTo>
                  <a:lnTo>
                    <a:pt x="45351" y="45347"/>
                  </a:lnTo>
                  <a:lnTo>
                    <a:pt x="51041" y="36903"/>
                  </a:lnTo>
                  <a:lnTo>
                    <a:pt x="53124" y="26563"/>
                  </a:lnTo>
                  <a:lnTo>
                    <a:pt x="51041" y="16224"/>
                  </a:lnTo>
                  <a:lnTo>
                    <a:pt x="45351" y="7780"/>
                  </a:lnTo>
                  <a:lnTo>
                    <a:pt x="36906" y="2086"/>
                  </a:lnTo>
                  <a:lnTo>
                    <a:pt x="26555" y="0"/>
                  </a:lnTo>
                  <a:close/>
                </a:path>
              </a:pathLst>
            </a:custGeom>
            <a:solidFill>
              <a:srgbClr val="E3C820"/>
            </a:solidFill>
          </p:spPr>
          <p:txBody>
            <a:bodyPr wrap="square" lIns="0" tIns="0" rIns="0" bIns="0" rtlCol="0"/>
            <a:lstStyle/>
            <a:p>
              <a:pPr defTabSz="554218"/>
              <a:endParaRPr sz="1091" kern="0">
                <a:solidFill>
                  <a:sysClr val="windowText" lastClr="000000"/>
                </a:solidFill>
              </a:endParaRPr>
            </a:p>
          </p:txBody>
        </p:sp>
        <p:sp>
          <p:nvSpPr>
            <p:cNvPr id="273" name="object 273"/>
            <p:cNvSpPr/>
            <p:nvPr/>
          </p:nvSpPr>
          <p:spPr>
            <a:xfrm>
              <a:off x="14528494" y="8828617"/>
              <a:ext cx="53340" cy="53340"/>
            </a:xfrm>
            <a:custGeom>
              <a:avLst/>
              <a:gdLst/>
              <a:ahLst/>
              <a:cxnLst/>
              <a:rect l="l" t="t" r="r" b="b"/>
              <a:pathLst>
                <a:path w="53340" h="53340">
                  <a:moveTo>
                    <a:pt x="26564" y="53129"/>
                  </a:moveTo>
                  <a:lnTo>
                    <a:pt x="36904" y="51041"/>
                  </a:lnTo>
                  <a:lnTo>
                    <a:pt x="45348" y="45348"/>
                  </a:lnTo>
                  <a:lnTo>
                    <a:pt x="51041" y="36904"/>
                  </a:lnTo>
                  <a:lnTo>
                    <a:pt x="53129" y="26564"/>
                  </a:lnTo>
                  <a:lnTo>
                    <a:pt x="51041" y="16225"/>
                  </a:lnTo>
                  <a:lnTo>
                    <a:pt x="45348" y="7781"/>
                  </a:lnTo>
                  <a:lnTo>
                    <a:pt x="36904" y="2087"/>
                  </a:lnTo>
                  <a:lnTo>
                    <a:pt x="26564" y="0"/>
                  </a:lnTo>
                  <a:lnTo>
                    <a:pt x="16225" y="2087"/>
                  </a:lnTo>
                  <a:lnTo>
                    <a:pt x="7781" y="7781"/>
                  </a:lnTo>
                  <a:lnTo>
                    <a:pt x="2087" y="16225"/>
                  </a:lnTo>
                  <a:lnTo>
                    <a:pt x="0" y="26564"/>
                  </a:lnTo>
                  <a:lnTo>
                    <a:pt x="2087" y="36904"/>
                  </a:lnTo>
                  <a:lnTo>
                    <a:pt x="7781" y="45348"/>
                  </a:lnTo>
                  <a:lnTo>
                    <a:pt x="16225" y="51041"/>
                  </a:lnTo>
                  <a:lnTo>
                    <a:pt x="26564" y="53129"/>
                  </a:lnTo>
                </a:path>
              </a:pathLst>
            </a:custGeom>
            <a:ln w="9999">
              <a:solidFill>
                <a:srgbClr val="3A3839"/>
              </a:solidFill>
            </a:ln>
          </p:spPr>
          <p:txBody>
            <a:bodyPr wrap="square" lIns="0" tIns="0" rIns="0" bIns="0" rtlCol="0"/>
            <a:lstStyle/>
            <a:p>
              <a:pPr defTabSz="554218"/>
              <a:endParaRPr sz="1091" kern="0">
                <a:solidFill>
                  <a:sysClr val="windowText" lastClr="000000"/>
                </a:solidFill>
              </a:endParaRPr>
            </a:p>
          </p:txBody>
        </p:sp>
        <p:sp>
          <p:nvSpPr>
            <p:cNvPr id="274" name="object 274"/>
            <p:cNvSpPr/>
            <p:nvPr/>
          </p:nvSpPr>
          <p:spPr>
            <a:xfrm>
              <a:off x="13981480" y="8003622"/>
              <a:ext cx="53340" cy="53340"/>
            </a:xfrm>
            <a:custGeom>
              <a:avLst/>
              <a:gdLst/>
              <a:ahLst/>
              <a:cxnLst/>
              <a:rect l="l" t="t" r="r" b="b"/>
              <a:pathLst>
                <a:path w="53340" h="53340">
                  <a:moveTo>
                    <a:pt x="26568" y="0"/>
                  </a:moveTo>
                  <a:lnTo>
                    <a:pt x="16230" y="2086"/>
                  </a:lnTo>
                  <a:lnTo>
                    <a:pt x="7785" y="7780"/>
                  </a:lnTo>
                  <a:lnTo>
                    <a:pt x="2082" y="16224"/>
                  </a:lnTo>
                  <a:lnTo>
                    <a:pt x="0" y="26563"/>
                  </a:lnTo>
                  <a:lnTo>
                    <a:pt x="2082" y="36903"/>
                  </a:lnTo>
                  <a:lnTo>
                    <a:pt x="7785" y="45347"/>
                  </a:lnTo>
                  <a:lnTo>
                    <a:pt x="16230" y="51040"/>
                  </a:lnTo>
                  <a:lnTo>
                    <a:pt x="26568" y="53129"/>
                  </a:lnTo>
                  <a:lnTo>
                    <a:pt x="36906" y="51040"/>
                  </a:lnTo>
                  <a:lnTo>
                    <a:pt x="45351" y="45347"/>
                  </a:lnTo>
                  <a:lnTo>
                    <a:pt x="51041" y="36903"/>
                  </a:lnTo>
                  <a:lnTo>
                    <a:pt x="53124" y="26563"/>
                  </a:lnTo>
                  <a:lnTo>
                    <a:pt x="51041" y="16224"/>
                  </a:lnTo>
                  <a:lnTo>
                    <a:pt x="45351" y="7780"/>
                  </a:lnTo>
                  <a:lnTo>
                    <a:pt x="36906" y="2086"/>
                  </a:lnTo>
                  <a:lnTo>
                    <a:pt x="26568" y="0"/>
                  </a:lnTo>
                  <a:close/>
                </a:path>
              </a:pathLst>
            </a:custGeom>
            <a:solidFill>
              <a:srgbClr val="E3C820"/>
            </a:solidFill>
          </p:spPr>
          <p:txBody>
            <a:bodyPr wrap="square" lIns="0" tIns="0" rIns="0" bIns="0" rtlCol="0"/>
            <a:lstStyle/>
            <a:p>
              <a:pPr defTabSz="554218"/>
              <a:endParaRPr sz="1091" kern="0">
                <a:solidFill>
                  <a:sysClr val="windowText" lastClr="000000"/>
                </a:solidFill>
              </a:endParaRPr>
            </a:p>
          </p:txBody>
        </p:sp>
        <p:sp>
          <p:nvSpPr>
            <p:cNvPr id="275" name="object 275"/>
            <p:cNvSpPr/>
            <p:nvPr/>
          </p:nvSpPr>
          <p:spPr>
            <a:xfrm>
              <a:off x="13981480" y="8003622"/>
              <a:ext cx="53340" cy="53340"/>
            </a:xfrm>
            <a:custGeom>
              <a:avLst/>
              <a:gdLst/>
              <a:ahLst/>
              <a:cxnLst/>
              <a:rect l="l" t="t" r="r" b="b"/>
              <a:pathLst>
                <a:path w="53340" h="53340">
                  <a:moveTo>
                    <a:pt x="26564" y="53129"/>
                  </a:moveTo>
                  <a:lnTo>
                    <a:pt x="36904" y="51041"/>
                  </a:lnTo>
                  <a:lnTo>
                    <a:pt x="45348" y="45348"/>
                  </a:lnTo>
                  <a:lnTo>
                    <a:pt x="51041" y="36904"/>
                  </a:lnTo>
                  <a:lnTo>
                    <a:pt x="53129" y="26564"/>
                  </a:lnTo>
                  <a:lnTo>
                    <a:pt x="51041" y="16225"/>
                  </a:lnTo>
                  <a:lnTo>
                    <a:pt x="45348" y="7781"/>
                  </a:lnTo>
                  <a:lnTo>
                    <a:pt x="36904" y="2087"/>
                  </a:lnTo>
                  <a:lnTo>
                    <a:pt x="26564" y="0"/>
                  </a:lnTo>
                  <a:lnTo>
                    <a:pt x="16225" y="2087"/>
                  </a:lnTo>
                  <a:lnTo>
                    <a:pt x="7781" y="7781"/>
                  </a:lnTo>
                  <a:lnTo>
                    <a:pt x="2087" y="16225"/>
                  </a:lnTo>
                  <a:lnTo>
                    <a:pt x="0" y="26564"/>
                  </a:lnTo>
                  <a:lnTo>
                    <a:pt x="2087" y="36904"/>
                  </a:lnTo>
                  <a:lnTo>
                    <a:pt x="7781" y="45348"/>
                  </a:lnTo>
                  <a:lnTo>
                    <a:pt x="16225" y="51041"/>
                  </a:lnTo>
                  <a:lnTo>
                    <a:pt x="26564" y="53129"/>
                  </a:lnTo>
                </a:path>
              </a:pathLst>
            </a:custGeom>
            <a:ln w="9999">
              <a:solidFill>
                <a:srgbClr val="3A3839"/>
              </a:solidFill>
            </a:ln>
          </p:spPr>
          <p:txBody>
            <a:bodyPr wrap="square" lIns="0" tIns="0" rIns="0" bIns="0" rtlCol="0"/>
            <a:lstStyle/>
            <a:p>
              <a:pPr defTabSz="554218"/>
              <a:endParaRPr sz="1091" kern="0">
                <a:solidFill>
                  <a:sysClr val="windowText" lastClr="000000"/>
                </a:solidFill>
              </a:endParaRPr>
            </a:p>
          </p:txBody>
        </p:sp>
        <p:sp>
          <p:nvSpPr>
            <p:cNvPr id="276" name="object 276"/>
            <p:cNvSpPr/>
            <p:nvPr/>
          </p:nvSpPr>
          <p:spPr>
            <a:xfrm>
              <a:off x="13819402" y="7940497"/>
              <a:ext cx="53340" cy="53340"/>
            </a:xfrm>
            <a:custGeom>
              <a:avLst/>
              <a:gdLst/>
              <a:ahLst/>
              <a:cxnLst/>
              <a:rect l="l" t="t" r="r" b="b"/>
              <a:pathLst>
                <a:path w="53340" h="53340">
                  <a:moveTo>
                    <a:pt x="26568" y="0"/>
                  </a:moveTo>
                  <a:lnTo>
                    <a:pt x="16230" y="2086"/>
                  </a:lnTo>
                  <a:lnTo>
                    <a:pt x="7785" y="7780"/>
                  </a:lnTo>
                  <a:lnTo>
                    <a:pt x="2095" y="16224"/>
                  </a:lnTo>
                  <a:lnTo>
                    <a:pt x="0" y="26563"/>
                  </a:lnTo>
                  <a:lnTo>
                    <a:pt x="2095" y="36903"/>
                  </a:lnTo>
                  <a:lnTo>
                    <a:pt x="7785" y="45347"/>
                  </a:lnTo>
                  <a:lnTo>
                    <a:pt x="16230" y="51040"/>
                  </a:lnTo>
                  <a:lnTo>
                    <a:pt x="26568" y="53127"/>
                  </a:lnTo>
                  <a:lnTo>
                    <a:pt x="36906" y="51040"/>
                  </a:lnTo>
                  <a:lnTo>
                    <a:pt x="45351" y="45347"/>
                  </a:lnTo>
                  <a:lnTo>
                    <a:pt x="51041" y="36903"/>
                  </a:lnTo>
                  <a:lnTo>
                    <a:pt x="53136" y="26563"/>
                  </a:lnTo>
                  <a:lnTo>
                    <a:pt x="51041" y="16224"/>
                  </a:lnTo>
                  <a:lnTo>
                    <a:pt x="45351" y="7780"/>
                  </a:lnTo>
                  <a:lnTo>
                    <a:pt x="36906" y="2086"/>
                  </a:lnTo>
                  <a:lnTo>
                    <a:pt x="26568" y="0"/>
                  </a:lnTo>
                  <a:close/>
                </a:path>
              </a:pathLst>
            </a:custGeom>
            <a:solidFill>
              <a:srgbClr val="E3C820"/>
            </a:solidFill>
          </p:spPr>
          <p:txBody>
            <a:bodyPr wrap="square" lIns="0" tIns="0" rIns="0" bIns="0" rtlCol="0"/>
            <a:lstStyle/>
            <a:p>
              <a:pPr defTabSz="554218"/>
              <a:endParaRPr sz="1091" kern="0">
                <a:solidFill>
                  <a:sysClr val="windowText" lastClr="000000"/>
                </a:solidFill>
              </a:endParaRPr>
            </a:p>
          </p:txBody>
        </p:sp>
        <p:sp>
          <p:nvSpPr>
            <p:cNvPr id="277" name="object 277"/>
            <p:cNvSpPr/>
            <p:nvPr/>
          </p:nvSpPr>
          <p:spPr>
            <a:xfrm>
              <a:off x="13819402" y="7940497"/>
              <a:ext cx="53340" cy="53340"/>
            </a:xfrm>
            <a:custGeom>
              <a:avLst/>
              <a:gdLst/>
              <a:ahLst/>
              <a:cxnLst/>
              <a:rect l="l" t="t" r="r" b="b"/>
              <a:pathLst>
                <a:path w="53340" h="53340">
                  <a:moveTo>
                    <a:pt x="26564" y="53129"/>
                  </a:moveTo>
                  <a:lnTo>
                    <a:pt x="36904" y="51041"/>
                  </a:lnTo>
                  <a:lnTo>
                    <a:pt x="45348" y="45348"/>
                  </a:lnTo>
                  <a:lnTo>
                    <a:pt x="51041" y="36904"/>
                  </a:lnTo>
                  <a:lnTo>
                    <a:pt x="53129" y="26564"/>
                  </a:lnTo>
                  <a:lnTo>
                    <a:pt x="51041" y="16225"/>
                  </a:lnTo>
                  <a:lnTo>
                    <a:pt x="45348" y="7781"/>
                  </a:lnTo>
                  <a:lnTo>
                    <a:pt x="36904" y="2087"/>
                  </a:lnTo>
                  <a:lnTo>
                    <a:pt x="26564" y="0"/>
                  </a:lnTo>
                  <a:lnTo>
                    <a:pt x="16225" y="2087"/>
                  </a:lnTo>
                  <a:lnTo>
                    <a:pt x="7781" y="7781"/>
                  </a:lnTo>
                  <a:lnTo>
                    <a:pt x="2087" y="16225"/>
                  </a:lnTo>
                  <a:lnTo>
                    <a:pt x="0" y="26564"/>
                  </a:lnTo>
                  <a:lnTo>
                    <a:pt x="2087" y="36904"/>
                  </a:lnTo>
                  <a:lnTo>
                    <a:pt x="7781" y="45348"/>
                  </a:lnTo>
                  <a:lnTo>
                    <a:pt x="16225" y="51041"/>
                  </a:lnTo>
                  <a:lnTo>
                    <a:pt x="26564" y="53129"/>
                  </a:lnTo>
                </a:path>
              </a:pathLst>
            </a:custGeom>
            <a:ln w="9999">
              <a:solidFill>
                <a:srgbClr val="3A3839"/>
              </a:solidFill>
            </a:ln>
          </p:spPr>
          <p:txBody>
            <a:bodyPr wrap="square" lIns="0" tIns="0" rIns="0" bIns="0" rtlCol="0"/>
            <a:lstStyle/>
            <a:p>
              <a:pPr defTabSz="554218"/>
              <a:endParaRPr sz="1091" kern="0">
                <a:solidFill>
                  <a:sysClr val="windowText" lastClr="000000"/>
                </a:solidFill>
              </a:endParaRPr>
            </a:p>
          </p:txBody>
        </p:sp>
        <p:sp>
          <p:nvSpPr>
            <p:cNvPr id="278" name="object 278"/>
            <p:cNvSpPr/>
            <p:nvPr/>
          </p:nvSpPr>
          <p:spPr>
            <a:xfrm>
              <a:off x="15532747" y="7976978"/>
              <a:ext cx="53340" cy="53340"/>
            </a:xfrm>
            <a:custGeom>
              <a:avLst/>
              <a:gdLst/>
              <a:ahLst/>
              <a:cxnLst/>
              <a:rect l="l" t="t" r="r" b="b"/>
              <a:pathLst>
                <a:path w="53340" h="53340">
                  <a:moveTo>
                    <a:pt x="26568" y="0"/>
                  </a:moveTo>
                  <a:lnTo>
                    <a:pt x="16230" y="2086"/>
                  </a:lnTo>
                  <a:lnTo>
                    <a:pt x="7785" y="7780"/>
                  </a:lnTo>
                  <a:lnTo>
                    <a:pt x="2082" y="16224"/>
                  </a:lnTo>
                  <a:lnTo>
                    <a:pt x="0" y="26563"/>
                  </a:lnTo>
                  <a:lnTo>
                    <a:pt x="2082" y="36903"/>
                  </a:lnTo>
                  <a:lnTo>
                    <a:pt x="7785" y="45347"/>
                  </a:lnTo>
                  <a:lnTo>
                    <a:pt x="16230" y="51040"/>
                  </a:lnTo>
                  <a:lnTo>
                    <a:pt x="26568" y="53127"/>
                  </a:lnTo>
                  <a:lnTo>
                    <a:pt x="36906" y="51040"/>
                  </a:lnTo>
                  <a:lnTo>
                    <a:pt x="45351" y="45347"/>
                  </a:lnTo>
                  <a:lnTo>
                    <a:pt x="51041" y="36903"/>
                  </a:lnTo>
                  <a:lnTo>
                    <a:pt x="53124" y="26563"/>
                  </a:lnTo>
                  <a:lnTo>
                    <a:pt x="51041" y="16224"/>
                  </a:lnTo>
                  <a:lnTo>
                    <a:pt x="45351" y="7780"/>
                  </a:lnTo>
                  <a:lnTo>
                    <a:pt x="36906" y="2086"/>
                  </a:lnTo>
                  <a:lnTo>
                    <a:pt x="26568" y="0"/>
                  </a:lnTo>
                  <a:close/>
                </a:path>
              </a:pathLst>
            </a:custGeom>
            <a:solidFill>
              <a:srgbClr val="E3C820"/>
            </a:solidFill>
          </p:spPr>
          <p:txBody>
            <a:bodyPr wrap="square" lIns="0" tIns="0" rIns="0" bIns="0" rtlCol="0"/>
            <a:lstStyle/>
            <a:p>
              <a:pPr defTabSz="554218"/>
              <a:endParaRPr sz="1091" kern="0">
                <a:solidFill>
                  <a:sysClr val="windowText" lastClr="000000"/>
                </a:solidFill>
              </a:endParaRPr>
            </a:p>
          </p:txBody>
        </p:sp>
        <p:sp>
          <p:nvSpPr>
            <p:cNvPr id="279" name="object 279"/>
            <p:cNvSpPr/>
            <p:nvPr/>
          </p:nvSpPr>
          <p:spPr>
            <a:xfrm>
              <a:off x="15532747" y="7976978"/>
              <a:ext cx="53340" cy="53340"/>
            </a:xfrm>
            <a:custGeom>
              <a:avLst/>
              <a:gdLst/>
              <a:ahLst/>
              <a:cxnLst/>
              <a:rect l="l" t="t" r="r" b="b"/>
              <a:pathLst>
                <a:path w="53340" h="53340">
                  <a:moveTo>
                    <a:pt x="26564" y="53129"/>
                  </a:moveTo>
                  <a:lnTo>
                    <a:pt x="36904" y="51041"/>
                  </a:lnTo>
                  <a:lnTo>
                    <a:pt x="45348" y="45348"/>
                  </a:lnTo>
                  <a:lnTo>
                    <a:pt x="51041" y="36904"/>
                  </a:lnTo>
                  <a:lnTo>
                    <a:pt x="53129" y="26564"/>
                  </a:lnTo>
                  <a:lnTo>
                    <a:pt x="51041" y="16225"/>
                  </a:lnTo>
                  <a:lnTo>
                    <a:pt x="45348" y="7781"/>
                  </a:lnTo>
                  <a:lnTo>
                    <a:pt x="36904" y="2087"/>
                  </a:lnTo>
                  <a:lnTo>
                    <a:pt x="26564" y="0"/>
                  </a:lnTo>
                  <a:lnTo>
                    <a:pt x="16225" y="2087"/>
                  </a:lnTo>
                  <a:lnTo>
                    <a:pt x="7781" y="7781"/>
                  </a:lnTo>
                  <a:lnTo>
                    <a:pt x="2087" y="16225"/>
                  </a:lnTo>
                  <a:lnTo>
                    <a:pt x="0" y="26564"/>
                  </a:lnTo>
                  <a:lnTo>
                    <a:pt x="2087" y="36904"/>
                  </a:lnTo>
                  <a:lnTo>
                    <a:pt x="7781" y="45348"/>
                  </a:lnTo>
                  <a:lnTo>
                    <a:pt x="16225" y="51041"/>
                  </a:lnTo>
                  <a:lnTo>
                    <a:pt x="26564" y="53129"/>
                  </a:lnTo>
                </a:path>
              </a:pathLst>
            </a:custGeom>
            <a:ln w="9999">
              <a:solidFill>
                <a:srgbClr val="3A3839"/>
              </a:solidFill>
            </a:ln>
          </p:spPr>
          <p:txBody>
            <a:bodyPr wrap="square" lIns="0" tIns="0" rIns="0" bIns="0" rtlCol="0"/>
            <a:lstStyle/>
            <a:p>
              <a:pPr defTabSz="554218"/>
              <a:endParaRPr sz="1091" kern="0">
                <a:solidFill>
                  <a:sysClr val="windowText" lastClr="000000"/>
                </a:solidFill>
              </a:endParaRPr>
            </a:p>
          </p:txBody>
        </p:sp>
        <p:sp>
          <p:nvSpPr>
            <p:cNvPr id="280" name="object 280"/>
            <p:cNvSpPr/>
            <p:nvPr/>
          </p:nvSpPr>
          <p:spPr>
            <a:xfrm>
              <a:off x="16175087" y="8280814"/>
              <a:ext cx="53340" cy="53340"/>
            </a:xfrm>
            <a:custGeom>
              <a:avLst/>
              <a:gdLst/>
              <a:ahLst/>
              <a:cxnLst/>
              <a:rect l="l" t="t" r="r" b="b"/>
              <a:pathLst>
                <a:path w="53340" h="53340">
                  <a:moveTo>
                    <a:pt x="26568" y="0"/>
                  </a:moveTo>
                  <a:lnTo>
                    <a:pt x="16230" y="2086"/>
                  </a:lnTo>
                  <a:lnTo>
                    <a:pt x="7785" y="7781"/>
                  </a:lnTo>
                  <a:lnTo>
                    <a:pt x="2095" y="16224"/>
                  </a:lnTo>
                  <a:lnTo>
                    <a:pt x="0" y="26563"/>
                  </a:lnTo>
                  <a:lnTo>
                    <a:pt x="2095" y="36903"/>
                  </a:lnTo>
                  <a:lnTo>
                    <a:pt x="7785" y="45347"/>
                  </a:lnTo>
                  <a:lnTo>
                    <a:pt x="16230" y="51041"/>
                  </a:lnTo>
                  <a:lnTo>
                    <a:pt x="26568" y="53129"/>
                  </a:lnTo>
                  <a:lnTo>
                    <a:pt x="36906" y="51041"/>
                  </a:lnTo>
                  <a:lnTo>
                    <a:pt x="45351" y="45347"/>
                  </a:lnTo>
                  <a:lnTo>
                    <a:pt x="51041" y="36903"/>
                  </a:lnTo>
                  <a:lnTo>
                    <a:pt x="53136" y="26563"/>
                  </a:lnTo>
                  <a:lnTo>
                    <a:pt x="51041" y="16224"/>
                  </a:lnTo>
                  <a:lnTo>
                    <a:pt x="45351" y="7781"/>
                  </a:lnTo>
                  <a:lnTo>
                    <a:pt x="36906" y="2086"/>
                  </a:lnTo>
                  <a:lnTo>
                    <a:pt x="26568" y="0"/>
                  </a:lnTo>
                  <a:close/>
                </a:path>
              </a:pathLst>
            </a:custGeom>
            <a:solidFill>
              <a:srgbClr val="E3C820"/>
            </a:solidFill>
          </p:spPr>
          <p:txBody>
            <a:bodyPr wrap="square" lIns="0" tIns="0" rIns="0" bIns="0" rtlCol="0"/>
            <a:lstStyle/>
            <a:p>
              <a:pPr defTabSz="554218"/>
              <a:endParaRPr sz="1091" kern="0">
                <a:solidFill>
                  <a:sysClr val="windowText" lastClr="000000"/>
                </a:solidFill>
              </a:endParaRPr>
            </a:p>
          </p:txBody>
        </p:sp>
        <p:sp>
          <p:nvSpPr>
            <p:cNvPr id="281" name="object 281"/>
            <p:cNvSpPr/>
            <p:nvPr/>
          </p:nvSpPr>
          <p:spPr>
            <a:xfrm>
              <a:off x="16175087" y="8280814"/>
              <a:ext cx="53340" cy="53340"/>
            </a:xfrm>
            <a:custGeom>
              <a:avLst/>
              <a:gdLst/>
              <a:ahLst/>
              <a:cxnLst/>
              <a:rect l="l" t="t" r="r" b="b"/>
              <a:pathLst>
                <a:path w="53340" h="53340">
                  <a:moveTo>
                    <a:pt x="26564" y="53129"/>
                  </a:moveTo>
                  <a:lnTo>
                    <a:pt x="36904" y="51041"/>
                  </a:lnTo>
                  <a:lnTo>
                    <a:pt x="45348" y="45348"/>
                  </a:lnTo>
                  <a:lnTo>
                    <a:pt x="51041" y="36904"/>
                  </a:lnTo>
                  <a:lnTo>
                    <a:pt x="53129" y="26564"/>
                  </a:lnTo>
                  <a:lnTo>
                    <a:pt x="51041" y="16225"/>
                  </a:lnTo>
                  <a:lnTo>
                    <a:pt x="45348" y="7781"/>
                  </a:lnTo>
                  <a:lnTo>
                    <a:pt x="36904" y="2087"/>
                  </a:lnTo>
                  <a:lnTo>
                    <a:pt x="26564" y="0"/>
                  </a:lnTo>
                  <a:lnTo>
                    <a:pt x="16225" y="2087"/>
                  </a:lnTo>
                  <a:lnTo>
                    <a:pt x="7781" y="7781"/>
                  </a:lnTo>
                  <a:lnTo>
                    <a:pt x="2087" y="16225"/>
                  </a:lnTo>
                  <a:lnTo>
                    <a:pt x="0" y="26564"/>
                  </a:lnTo>
                  <a:lnTo>
                    <a:pt x="2087" y="36904"/>
                  </a:lnTo>
                  <a:lnTo>
                    <a:pt x="7781" y="45348"/>
                  </a:lnTo>
                  <a:lnTo>
                    <a:pt x="16225" y="51041"/>
                  </a:lnTo>
                  <a:lnTo>
                    <a:pt x="26564" y="53129"/>
                  </a:lnTo>
                </a:path>
              </a:pathLst>
            </a:custGeom>
            <a:ln w="9999">
              <a:solidFill>
                <a:srgbClr val="3A3839"/>
              </a:solidFill>
            </a:ln>
          </p:spPr>
          <p:txBody>
            <a:bodyPr wrap="square" lIns="0" tIns="0" rIns="0" bIns="0" rtlCol="0"/>
            <a:lstStyle/>
            <a:p>
              <a:pPr defTabSz="554218"/>
              <a:endParaRPr sz="1091" kern="0">
                <a:solidFill>
                  <a:sysClr val="windowText" lastClr="000000"/>
                </a:solidFill>
              </a:endParaRPr>
            </a:p>
          </p:txBody>
        </p:sp>
        <p:sp>
          <p:nvSpPr>
            <p:cNvPr id="282" name="object 282"/>
            <p:cNvSpPr/>
            <p:nvPr/>
          </p:nvSpPr>
          <p:spPr>
            <a:xfrm>
              <a:off x="16137254" y="7165604"/>
              <a:ext cx="53340" cy="53340"/>
            </a:xfrm>
            <a:custGeom>
              <a:avLst/>
              <a:gdLst/>
              <a:ahLst/>
              <a:cxnLst/>
              <a:rect l="l" t="t" r="r" b="b"/>
              <a:pathLst>
                <a:path w="53340" h="53340">
                  <a:moveTo>
                    <a:pt x="26555" y="0"/>
                  </a:moveTo>
                  <a:lnTo>
                    <a:pt x="16217" y="2087"/>
                  </a:lnTo>
                  <a:lnTo>
                    <a:pt x="7772" y="7781"/>
                  </a:lnTo>
                  <a:lnTo>
                    <a:pt x="2082" y="16225"/>
                  </a:lnTo>
                  <a:lnTo>
                    <a:pt x="0" y="26564"/>
                  </a:lnTo>
                  <a:lnTo>
                    <a:pt x="2082" y="36904"/>
                  </a:lnTo>
                  <a:lnTo>
                    <a:pt x="7772" y="45347"/>
                  </a:lnTo>
                  <a:lnTo>
                    <a:pt x="16217" y="51041"/>
                  </a:lnTo>
                  <a:lnTo>
                    <a:pt x="26555" y="53129"/>
                  </a:lnTo>
                  <a:lnTo>
                    <a:pt x="36893" y="51041"/>
                  </a:lnTo>
                  <a:lnTo>
                    <a:pt x="45338" y="45347"/>
                  </a:lnTo>
                  <a:lnTo>
                    <a:pt x="51028" y="36904"/>
                  </a:lnTo>
                  <a:lnTo>
                    <a:pt x="53124" y="26564"/>
                  </a:lnTo>
                  <a:lnTo>
                    <a:pt x="51028" y="16225"/>
                  </a:lnTo>
                  <a:lnTo>
                    <a:pt x="45338" y="7781"/>
                  </a:lnTo>
                  <a:lnTo>
                    <a:pt x="36893" y="2087"/>
                  </a:lnTo>
                  <a:lnTo>
                    <a:pt x="26555" y="0"/>
                  </a:lnTo>
                  <a:close/>
                </a:path>
              </a:pathLst>
            </a:custGeom>
            <a:solidFill>
              <a:srgbClr val="E3C820"/>
            </a:solidFill>
          </p:spPr>
          <p:txBody>
            <a:bodyPr wrap="square" lIns="0" tIns="0" rIns="0" bIns="0" rtlCol="0"/>
            <a:lstStyle/>
            <a:p>
              <a:pPr defTabSz="554218"/>
              <a:endParaRPr sz="1091" kern="0">
                <a:solidFill>
                  <a:sysClr val="windowText" lastClr="000000"/>
                </a:solidFill>
              </a:endParaRPr>
            </a:p>
          </p:txBody>
        </p:sp>
        <p:sp>
          <p:nvSpPr>
            <p:cNvPr id="283" name="object 283"/>
            <p:cNvSpPr/>
            <p:nvPr/>
          </p:nvSpPr>
          <p:spPr>
            <a:xfrm>
              <a:off x="16137254" y="7165604"/>
              <a:ext cx="53340" cy="53340"/>
            </a:xfrm>
            <a:custGeom>
              <a:avLst/>
              <a:gdLst/>
              <a:ahLst/>
              <a:cxnLst/>
              <a:rect l="l" t="t" r="r" b="b"/>
              <a:pathLst>
                <a:path w="53340" h="53340">
                  <a:moveTo>
                    <a:pt x="26564" y="53129"/>
                  </a:moveTo>
                  <a:lnTo>
                    <a:pt x="36904" y="51041"/>
                  </a:lnTo>
                  <a:lnTo>
                    <a:pt x="45348" y="45348"/>
                  </a:lnTo>
                  <a:lnTo>
                    <a:pt x="51041" y="36904"/>
                  </a:lnTo>
                  <a:lnTo>
                    <a:pt x="53129" y="26564"/>
                  </a:lnTo>
                  <a:lnTo>
                    <a:pt x="51041" y="16225"/>
                  </a:lnTo>
                  <a:lnTo>
                    <a:pt x="45348" y="7781"/>
                  </a:lnTo>
                  <a:lnTo>
                    <a:pt x="36904" y="2087"/>
                  </a:lnTo>
                  <a:lnTo>
                    <a:pt x="26564" y="0"/>
                  </a:lnTo>
                  <a:lnTo>
                    <a:pt x="16225" y="2087"/>
                  </a:lnTo>
                  <a:lnTo>
                    <a:pt x="7781" y="7781"/>
                  </a:lnTo>
                  <a:lnTo>
                    <a:pt x="2087" y="16225"/>
                  </a:lnTo>
                  <a:lnTo>
                    <a:pt x="0" y="26564"/>
                  </a:lnTo>
                  <a:lnTo>
                    <a:pt x="2087" y="36904"/>
                  </a:lnTo>
                  <a:lnTo>
                    <a:pt x="7781" y="45348"/>
                  </a:lnTo>
                  <a:lnTo>
                    <a:pt x="16225" y="51041"/>
                  </a:lnTo>
                  <a:lnTo>
                    <a:pt x="26564" y="53129"/>
                  </a:lnTo>
                </a:path>
              </a:pathLst>
            </a:custGeom>
            <a:ln w="9999">
              <a:solidFill>
                <a:srgbClr val="3A3839"/>
              </a:solidFill>
            </a:ln>
          </p:spPr>
          <p:txBody>
            <a:bodyPr wrap="square" lIns="0" tIns="0" rIns="0" bIns="0" rtlCol="0"/>
            <a:lstStyle/>
            <a:p>
              <a:pPr defTabSz="554218"/>
              <a:endParaRPr sz="1091" kern="0">
                <a:solidFill>
                  <a:sysClr val="windowText" lastClr="000000"/>
                </a:solidFill>
              </a:endParaRPr>
            </a:p>
          </p:txBody>
        </p:sp>
        <p:sp>
          <p:nvSpPr>
            <p:cNvPr id="284" name="object 284"/>
            <p:cNvSpPr/>
            <p:nvPr/>
          </p:nvSpPr>
          <p:spPr>
            <a:xfrm>
              <a:off x="15100223" y="2626794"/>
              <a:ext cx="53340" cy="53340"/>
            </a:xfrm>
            <a:custGeom>
              <a:avLst/>
              <a:gdLst/>
              <a:ahLst/>
              <a:cxnLst/>
              <a:rect l="l" t="t" r="r" b="b"/>
              <a:pathLst>
                <a:path w="53340" h="53339">
                  <a:moveTo>
                    <a:pt x="26568" y="0"/>
                  </a:moveTo>
                  <a:lnTo>
                    <a:pt x="16230" y="2087"/>
                  </a:lnTo>
                  <a:lnTo>
                    <a:pt x="7785" y="7781"/>
                  </a:lnTo>
                  <a:lnTo>
                    <a:pt x="2095" y="16225"/>
                  </a:lnTo>
                  <a:lnTo>
                    <a:pt x="0" y="26564"/>
                  </a:lnTo>
                  <a:lnTo>
                    <a:pt x="2095" y="36904"/>
                  </a:lnTo>
                  <a:lnTo>
                    <a:pt x="7785" y="45349"/>
                  </a:lnTo>
                  <a:lnTo>
                    <a:pt x="16230" y="51042"/>
                  </a:lnTo>
                  <a:lnTo>
                    <a:pt x="26568" y="53130"/>
                  </a:lnTo>
                  <a:lnTo>
                    <a:pt x="36906" y="51042"/>
                  </a:lnTo>
                  <a:lnTo>
                    <a:pt x="45351" y="45349"/>
                  </a:lnTo>
                  <a:lnTo>
                    <a:pt x="51041" y="36904"/>
                  </a:lnTo>
                  <a:lnTo>
                    <a:pt x="53136" y="26564"/>
                  </a:lnTo>
                  <a:lnTo>
                    <a:pt x="51041" y="16225"/>
                  </a:lnTo>
                  <a:lnTo>
                    <a:pt x="45351" y="7781"/>
                  </a:lnTo>
                  <a:lnTo>
                    <a:pt x="36906" y="2087"/>
                  </a:lnTo>
                  <a:lnTo>
                    <a:pt x="26568" y="0"/>
                  </a:lnTo>
                  <a:close/>
                </a:path>
              </a:pathLst>
            </a:custGeom>
            <a:solidFill>
              <a:srgbClr val="E3C820"/>
            </a:solidFill>
          </p:spPr>
          <p:txBody>
            <a:bodyPr wrap="square" lIns="0" tIns="0" rIns="0" bIns="0" rtlCol="0"/>
            <a:lstStyle/>
            <a:p>
              <a:pPr defTabSz="554218"/>
              <a:endParaRPr sz="1091" kern="0">
                <a:solidFill>
                  <a:sysClr val="windowText" lastClr="000000"/>
                </a:solidFill>
              </a:endParaRPr>
            </a:p>
          </p:txBody>
        </p:sp>
        <p:sp>
          <p:nvSpPr>
            <p:cNvPr id="285" name="object 285"/>
            <p:cNvSpPr/>
            <p:nvPr/>
          </p:nvSpPr>
          <p:spPr>
            <a:xfrm>
              <a:off x="15100223" y="2626794"/>
              <a:ext cx="53340" cy="53340"/>
            </a:xfrm>
            <a:custGeom>
              <a:avLst/>
              <a:gdLst/>
              <a:ahLst/>
              <a:cxnLst/>
              <a:rect l="l" t="t" r="r" b="b"/>
              <a:pathLst>
                <a:path w="53340" h="53339">
                  <a:moveTo>
                    <a:pt x="26564" y="53130"/>
                  </a:moveTo>
                  <a:lnTo>
                    <a:pt x="36904" y="51041"/>
                  </a:lnTo>
                  <a:lnTo>
                    <a:pt x="45348" y="45348"/>
                  </a:lnTo>
                  <a:lnTo>
                    <a:pt x="51041" y="36904"/>
                  </a:lnTo>
                  <a:lnTo>
                    <a:pt x="53129" y="26564"/>
                  </a:lnTo>
                  <a:lnTo>
                    <a:pt x="51041" y="16225"/>
                  </a:lnTo>
                  <a:lnTo>
                    <a:pt x="45348" y="7781"/>
                  </a:lnTo>
                  <a:lnTo>
                    <a:pt x="36904" y="2087"/>
                  </a:lnTo>
                  <a:lnTo>
                    <a:pt x="26564" y="0"/>
                  </a:lnTo>
                  <a:lnTo>
                    <a:pt x="16225" y="2087"/>
                  </a:lnTo>
                  <a:lnTo>
                    <a:pt x="7781" y="7781"/>
                  </a:lnTo>
                  <a:lnTo>
                    <a:pt x="2087" y="16225"/>
                  </a:lnTo>
                  <a:lnTo>
                    <a:pt x="0" y="26564"/>
                  </a:lnTo>
                  <a:lnTo>
                    <a:pt x="2087" y="36904"/>
                  </a:lnTo>
                  <a:lnTo>
                    <a:pt x="7781" y="45348"/>
                  </a:lnTo>
                  <a:lnTo>
                    <a:pt x="16225" y="51041"/>
                  </a:lnTo>
                  <a:lnTo>
                    <a:pt x="26564" y="53130"/>
                  </a:lnTo>
                </a:path>
              </a:pathLst>
            </a:custGeom>
            <a:ln w="9999">
              <a:solidFill>
                <a:srgbClr val="3A3839"/>
              </a:solidFill>
            </a:ln>
          </p:spPr>
          <p:txBody>
            <a:bodyPr wrap="square" lIns="0" tIns="0" rIns="0" bIns="0" rtlCol="0"/>
            <a:lstStyle/>
            <a:p>
              <a:pPr defTabSz="554218"/>
              <a:endParaRPr sz="1091" kern="0">
                <a:solidFill>
                  <a:sysClr val="windowText" lastClr="000000"/>
                </a:solidFill>
              </a:endParaRPr>
            </a:p>
          </p:txBody>
        </p:sp>
        <p:sp>
          <p:nvSpPr>
            <p:cNvPr id="286" name="object 286"/>
            <p:cNvSpPr/>
            <p:nvPr/>
          </p:nvSpPr>
          <p:spPr>
            <a:xfrm>
              <a:off x="15529940" y="3955883"/>
              <a:ext cx="53340" cy="53340"/>
            </a:xfrm>
            <a:custGeom>
              <a:avLst/>
              <a:gdLst/>
              <a:ahLst/>
              <a:cxnLst/>
              <a:rect l="l" t="t" r="r" b="b"/>
              <a:pathLst>
                <a:path w="53340" h="53339">
                  <a:moveTo>
                    <a:pt x="26568" y="0"/>
                  </a:moveTo>
                  <a:lnTo>
                    <a:pt x="16217" y="2087"/>
                  </a:lnTo>
                  <a:lnTo>
                    <a:pt x="7785" y="7781"/>
                  </a:lnTo>
                  <a:lnTo>
                    <a:pt x="2082" y="16225"/>
                  </a:lnTo>
                  <a:lnTo>
                    <a:pt x="0" y="26564"/>
                  </a:lnTo>
                  <a:lnTo>
                    <a:pt x="2082" y="36904"/>
                  </a:lnTo>
                  <a:lnTo>
                    <a:pt x="7785" y="45349"/>
                  </a:lnTo>
                  <a:lnTo>
                    <a:pt x="16217" y="51042"/>
                  </a:lnTo>
                  <a:lnTo>
                    <a:pt x="26568" y="53130"/>
                  </a:lnTo>
                  <a:lnTo>
                    <a:pt x="36906" y="51042"/>
                  </a:lnTo>
                  <a:lnTo>
                    <a:pt x="45351" y="45349"/>
                  </a:lnTo>
                  <a:lnTo>
                    <a:pt x="51041" y="36904"/>
                  </a:lnTo>
                  <a:lnTo>
                    <a:pt x="53124" y="26564"/>
                  </a:lnTo>
                  <a:lnTo>
                    <a:pt x="51041" y="16225"/>
                  </a:lnTo>
                  <a:lnTo>
                    <a:pt x="45351" y="7781"/>
                  </a:lnTo>
                  <a:lnTo>
                    <a:pt x="36906" y="2087"/>
                  </a:lnTo>
                  <a:lnTo>
                    <a:pt x="26568" y="0"/>
                  </a:lnTo>
                  <a:close/>
                </a:path>
              </a:pathLst>
            </a:custGeom>
            <a:solidFill>
              <a:srgbClr val="E3C820"/>
            </a:solidFill>
          </p:spPr>
          <p:txBody>
            <a:bodyPr wrap="square" lIns="0" tIns="0" rIns="0" bIns="0" rtlCol="0"/>
            <a:lstStyle/>
            <a:p>
              <a:pPr defTabSz="554218"/>
              <a:endParaRPr sz="1091" kern="0">
                <a:solidFill>
                  <a:sysClr val="windowText" lastClr="000000"/>
                </a:solidFill>
              </a:endParaRPr>
            </a:p>
          </p:txBody>
        </p:sp>
        <p:sp>
          <p:nvSpPr>
            <p:cNvPr id="287" name="object 287"/>
            <p:cNvSpPr/>
            <p:nvPr/>
          </p:nvSpPr>
          <p:spPr>
            <a:xfrm>
              <a:off x="15529940" y="3955883"/>
              <a:ext cx="53340" cy="53340"/>
            </a:xfrm>
            <a:custGeom>
              <a:avLst/>
              <a:gdLst/>
              <a:ahLst/>
              <a:cxnLst/>
              <a:rect l="l" t="t" r="r" b="b"/>
              <a:pathLst>
                <a:path w="53340" h="53339">
                  <a:moveTo>
                    <a:pt x="26564" y="53130"/>
                  </a:moveTo>
                  <a:lnTo>
                    <a:pt x="36904" y="51041"/>
                  </a:lnTo>
                  <a:lnTo>
                    <a:pt x="45348" y="45348"/>
                  </a:lnTo>
                  <a:lnTo>
                    <a:pt x="51041" y="36904"/>
                  </a:lnTo>
                  <a:lnTo>
                    <a:pt x="53129" y="26564"/>
                  </a:lnTo>
                  <a:lnTo>
                    <a:pt x="51041" y="16225"/>
                  </a:lnTo>
                  <a:lnTo>
                    <a:pt x="45348" y="7781"/>
                  </a:lnTo>
                  <a:lnTo>
                    <a:pt x="36904" y="2087"/>
                  </a:lnTo>
                  <a:lnTo>
                    <a:pt x="26564" y="0"/>
                  </a:lnTo>
                  <a:lnTo>
                    <a:pt x="16225" y="2087"/>
                  </a:lnTo>
                  <a:lnTo>
                    <a:pt x="7781" y="7781"/>
                  </a:lnTo>
                  <a:lnTo>
                    <a:pt x="2087" y="16225"/>
                  </a:lnTo>
                  <a:lnTo>
                    <a:pt x="0" y="26564"/>
                  </a:lnTo>
                  <a:lnTo>
                    <a:pt x="2087" y="36904"/>
                  </a:lnTo>
                  <a:lnTo>
                    <a:pt x="7781" y="45348"/>
                  </a:lnTo>
                  <a:lnTo>
                    <a:pt x="16225" y="51041"/>
                  </a:lnTo>
                  <a:lnTo>
                    <a:pt x="26564" y="53130"/>
                  </a:lnTo>
                </a:path>
              </a:pathLst>
            </a:custGeom>
            <a:ln w="9999">
              <a:solidFill>
                <a:srgbClr val="3A3839"/>
              </a:solidFill>
            </a:ln>
          </p:spPr>
          <p:txBody>
            <a:bodyPr wrap="square" lIns="0" tIns="0" rIns="0" bIns="0" rtlCol="0"/>
            <a:lstStyle/>
            <a:p>
              <a:pPr defTabSz="554218"/>
              <a:endParaRPr sz="1091" kern="0">
                <a:solidFill>
                  <a:sysClr val="windowText" lastClr="000000"/>
                </a:solidFill>
              </a:endParaRPr>
            </a:p>
          </p:txBody>
        </p:sp>
        <p:sp>
          <p:nvSpPr>
            <p:cNvPr id="288" name="object 288"/>
            <p:cNvSpPr/>
            <p:nvPr/>
          </p:nvSpPr>
          <p:spPr>
            <a:xfrm>
              <a:off x="15964623" y="6264782"/>
              <a:ext cx="53340" cy="53340"/>
            </a:xfrm>
            <a:custGeom>
              <a:avLst/>
              <a:gdLst/>
              <a:ahLst/>
              <a:cxnLst/>
              <a:rect l="l" t="t" r="r" b="b"/>
              <a:pathLst>
                <a:path w="53340" h="53339">
                  <a:moveTo>
                    <a:pt x="26568" y="0"/>
                  </a:moveTo>
                  <a:lnTo>
                    <a:pt x="16230" y="2087"/>
                  </a:lnTo>
                  <a:lnTo>
                    <a:pt x="7785" y="7781"/>
                  </a:lnTo>
                  <a:lnTo>
                    <a:pt x="2082" y="16225"/>
                  </a:lnTo>
                  <a:lnTo>
                    <a:pt x="0" y="26564"/>
                  </a:lnTo>
                  <a:lnTo>
                    <a:pt x="2082" y="36904"/>
                  </a:lnTo>
                  <a:lnTo>
                    <a:pt x="7785" y="45349"/>
                  </a:lnTo>
                  <a:lnTo>
                    <a:pt x="16230" y="51042"/>
                  </a:lnTo>
                  <a:lnTo>
                    <a:pt x="26568" y="53130"/>
                  </a:lnTo>
                  <a:lnTo>
                    <a:pt x="36906" y="51042"/>
                  </a:lnTo>
                  <a:lnTo>
                    <a:pt x="45351" y="45349"/>
                  </a:lnTo>
                  <a:lnTo>
                    <a:pt x="51041" y="36904"/>
                  </a:lnTo>
                  <a:lnTo>
                    <a:pt x="53136" y="26564"/>
                  </a:lnTo>
                  <a:lnTo>
                    <a:pt x="51041" y="16225"/>
                  </a:lnTo>
                  <a:lnTo>
                    <a:pt x="45351" y="7781"/>
                  </a:lnTo>
                  <a:lnTo>
                    <a:pt x="36906" y="2087"/>
                  </a:lnTo>
                  <a:lnTo>
                    <a:pt x="26568" y="0"/>
                  </a:lnTo>
                  <a:close/>
                </a:path>
              </a:pathLst>
            </a:custGeom>
            <a:solidFill>
              <a:srgbClr val="E3C820"/>
            </a:solidFill>
          </p:spPr>
          <p:txBody>
            <a:bodyPr wrap="square" lIns="0" tIns="0" rIns="0" bIns="0" rtlCol="0"/>
            <a:lstStyle/>
            <a:p>
              <a:pPr defTabSz="554218"/>
              <a:endParaRPr sz="1091" kern="0">
                <a:solidFill>
                  <a:sysClr val="windowText" lastClr="000000"/>
                </a:solidFill>
              </a:endParaRPr>
            </a:p>
          </p:txBody>
        </p:sp>
        <p:sp>
          <p:nvSpPr>
            <p:cNvPr id="289" name="object 289"/>
            <p:cNvSpPr/>
            <p:nvPr/>
          </p:nvSpPr>
          <p:spPr>
            <a:xfrm>
              <a:off x="15964623" y="6264782"/>
              <a:ext cx="53340" cy="53340"/>
            </a:xfrm>
            <a:custGeom>
              <a:avLst/>
              <a:gdLst/>
              <a:ahLst/>
              <a:cxnLst/>
              <a:rect l="l" t="t" r="r" b="b"/>
              <a:pathLst>
                <a:path w="53340" h="53339">
                  <a:moveTo>
                    <a:pt x="26564" y="53130"/>
                  </a:moveTo>
                  <a:lnTo>
                    <a:pt x="36904" y="51041"/>
                  </a:lnTo>
                  <a:lnTo>
                    <a:pt x="45348" y="45348"/>
                  </a:lnTo>
                  <a:lnTo>
                    <a:pt x="51041" y="36904"/>
                  </a:lnTo>
                  <a:lnTo>
                    <a:pt x="53129" y="26564"/>
                  </a:lnTo>
                  <a:lnTo>
                    <a:pt x="51041" y="16225"/>
                  </a:lnTo>
                  <a:lnTo>
                    <a:pt x="45348" y="7781"/>
                  </a:lnTo>
                  <a:lnTo>
                    <a:pt x="36904" y="2087"/>
                  </a:lnTo>
                  <a:lnTo>
                    <a:pt x="26564" y="0"/>
                  </a:lnTo>
                  <a:lnTo>
                    <a:pt x="16225" y="2087"/>
                  </a:lnTo>
                  <a:lnTo>
                    <a:pt x="7781" y="7781"/>
                  </a:lnTo>
                  <a:lnTo>
                    <a:pt x="2087" y="16225"/>
                  </a:lnTo>
                  <a:lnTo>
                    <a:pt x="0" y="26564"/>
                  </a:lnTo>
                  <a:lnTo>
                    <a:pt x="2087" y="36904"/>
                  </a:lnTo>
                  <a:lnTo>
                    <a:pt x="7781" y="45348"/>
                  </a:lnTo>
                  <a:lnTo>
                    <a:pt x="16225" y="51041"/>
                  </a:lnTo>
                  <a:lnTo>
                    <a:pt x="26564" y="53130"/>
                  </a:lnTo>
                </a:path>
              </a:pathLst>
            </a:custGeom>
            <a:ln w="9999">
              <a:solidFill>
                <a:srgbClr val="3A3839"/>
              </a:solidFill>
            </a:ln>
          </p:spPr>
          <p:txBody>
            <a:bodyPr wrap="square" lIns="0" tIns="0" rIns="0" bIns="0" rtlCol="0"/>
            <a:lstStyle/>
            <a:p>
              <a:pPr defTabSz="554218"/>
              <a:endParaRPr sz="1091" kern="0">
                <a:solidFill>
                  <a:sysClr val="windowText" lastClr="000000"/>
                </a:solidFill>
              </a:endParaRPr>
            </a:p>
          </p:txBody>
        </p:sp>
        <p:sp>
          <p:nvSpPr>
            <p:cNvPr id="290" name="object 290"/>
            <p:cNvSpPr/>
            <p:nvPr/>
          </p:nvSpPr>
          <p:spPr>
            <a:xfrm>
              <a:off x="15112072" y="5704203"/>
              <a:ext cx="53340" cy="53340"/>
            </a:xfrm>
            <a:custGeom>
              <a:avLst/>
              <a:gdLst/>
              <a:ahLst/>
              <a:cxnLst/>
              <a:rect l="l" t="t" r="r" b="b"/>
              <a:pathLst>
                <a:path w="53340" h="53339">
                  <a:moveTo>
                    <a:pt x="26555" y="0"/>
                  </a:moveTo>
                  <a:lnTo>
                    <a:pt x="16217" y="2086"/>
                  </a:lnTo>
                  <a:lnTo>
                    <a:pt x="7772" y="7781"/>
                  </a:lnTo>
                  <a:lnTo>
                    <a:pt x="2082" y="16225"/>
                  </a:lnTo>
                  <a:lnTo>
                    <a:pt x="0" y="26564"/>
                  </a:lnTo>
                  <a:lnTo>
                    <a:pt x="2082" y="36904"/>
                  </a:lnTo>
                  <a:lnTo>
                    <a:pt x="7772" y="45349"/>
                  </a:lnTo>
                  <a:lnTo>
                    <a:pt x="16217" y="51042"/>
                  </a:lnTo>
                  <a:lnTo>
                    <a:pt x="26555" y="53130"/>
                  </a:lnTo>
                  <a:lnTo>
                    <a:pt x="36906" y="51042"/>
                  </a:lnTo>
                  <a:lnTo>
                    <a:pt x="45339" y="45349"/>
                  </a:lnTo>
                  <a:lnTo>
                    <a:pt x="51041" y="36904"/>
                  </a:lnTo>
                  <a:lnTo>
                    <a:pt x="53124" y="26564"/>
                  </a:lnTo>
                  <a:lnTo>
                    <a:pt x="51041" y="16225"/>
                  </a:lnTo>
                  <a:lnTo>
                    <a:pt x="45339" y="7781"/>
                  </a:lnTo>
                  <a:lnTo>
                    <a:pt x="36906" y="2086"/>
                  </a:lnTo>
                  <a:lnTo>
                    <a:pt x="26555" y="0"/>
                  </a:lnTo>
                  <a:close/>
                </a:path>
              </a:pathLst>
            </a:custGeom>
            <a:solidFill>
              <a:srgbClr val="E3C820"/>
            </a:solidFill>
          </p:spPr>
          <p:txBody>
            <a:bodyPr wrap="square" lIns="0" tIns="0" rIns="0" bIns="0" rtlCol="0"/>
            <a:lstStyle/>
            <a:p>
              <a:pPr defTabSz="554218"/>
              <a:endParaRPr sz="1091" kern="0">
                <a:solidFill>
                  <a:sysClr val="windowText" lastClr="000000"/>
                </a:solidFill>
              </a:endParaRPr>
            </a:p>
          </p:txBody>
        </p:sp>
        <p:sp>
          <p:nvSpPr>
            <p:cNvPr id="291" name="object 291"/>
            <p:cNvSpPr/>
            <p:nvPr/>
          </p:nvSpPr>
          <p:spPr>
            <a:xfrm>
              <a:off x="15112072" y="5704203"/>
              <a:ext cx="53340" cy="53340"/>
            </a:xfrm>
            <a:custGeom>
              <a:avLst/>
              <a:gdLst/>
              <a:ahLst/>
              <a:cxnLst/>
              <a:rect l="l" t="t" r="r" b="b"/>
              <a:pathLst>
                <a:path w="53340" h="53339">
                  <a:moveTo>
                    <a:pt x="26564" y="53130"/>
                  </a:moveTo>
                  <a:lnTo>
                    <a:pt x="36904" y="51041"/>
                  </a:lnTo>
                  <a:lnTo>
                    <a:pt x="45348" y="45348"/>
                  </a:lnTo>
                  <a:lnTo>
                    <a:pt x="51041" y="36904"/>
                  </a:lnTo>
                  <a:lnTo>
                    <a:pt x="53129" y="26564"/>
                  </a:lnTo>
                  <a:lnTo>
                    <a:pt x="51041" y="16225"/>
                  </a:lnTo>
                  <a:lnTo>
                    <a:pt x="45348" y="7781"/>
                  </a:lnTo>
                  <a:lnTo>
                    <a:pt x="36904" y="2087"/>
                  </a:lnTo>
                  <a:lnTo>
                    <a:pt x="26564" y="0"/>
                  </a:lnTo>
                  <a:lnTo>
                    <a:pt x="16225" y="2087"/>
                  </a:lnTo>
                  <a:lnTo>
                    <a:pt x="7781" y="7781"/>
                  </a:lnTo>
                  <a:lnTo>
                    <a:pt x="2087" y="16225"/>
                  </a:lnTo>
                  <a:lnTo>
                    <a:pt x="0" y="26564"/>
                  </a:lnTo>
                  <a:lnTo>
                    <a:pt x="2087" y="36904"/>
                  </a:lnTo>
                  <a:lnTo>
                    <a:pt x="7781" y="45348"/>
                  </a:lnTo>
                  <a:lnTo>
                    <a:pt x="16225" y="51041"/>
                  </a:lnTo>
                  <a:lnTo>
                    <a:pt x="26564" y="53130"/>
                  </a:lnTo>
                </a:path>
              </a:pathLst>
            </a:custGeom>
            <a:ln w="9999">
              <a:solidFill>
                <a:srgbClr val="3A3839"/>
              </a:solidFill>
            </a:ln>
          </p:spPr>
          <p:txBody>
            <a:bodyPr wrap="square" lIns="0" tIns="0" rIns="0" bIns="0" rtlCol="0"/>
            <a:lstStyle/>
            <a:p>
              <a:pPr defTabSz="554218"/>
              <a:endParaRPr sz="1091" kern="0">
                <a:solidFill>
                  <a:sysClr val="windowText" lastClr="000000"/>
                </a:solidFill>
              </a:endParaRPr>
            </a:p>
          </p:txBody>
        </p:sp>
      </p:grpSp>
      <p:sp>
        <p:nvSpPr>
          <p:cNvPr id="292" name="object 292"/>
          <p:cNvSpPr txBox="1"/>
          <p:nvPr/>
        </p:nvSpPr>
        <p:spPr>
          <a:xfrm>
            <a:off x="503830" y="2701021"/>
            <a:ext cx="4090555" cy="1058233"/>
          </a:xfrm>
          <a:prstGeom prst="rect">
            <a:avLst/>
          </a:prstGeom>
        </p:spPr>
        <p:txBody>
          <a:bodyPr vert="horz" wrap="square" lIns="0" tIns="5773" rIns="0" bIns="0" rtlCol="0">
            <a:spAutoFit/>
          </a:bodyPr>
          <a:lstStyle/>
          <a:p>
            <a:pPr marL="7697" marR="3079" defTabSz="554218">
              <a:lnSpc>
                <a:spcPct val="100699"/>
              </a:lnSpc>
              <a:spcBef>
                <a:spcPts val="45"/>
              </a:spcBef>
            </a:pPr>
            <a:r>
              <a:rPr sz="1697" kern="0" dirty="0">
                <a:solidFill>
                  <a:sysClr val="windowText" lastClr="000000"/>
                </a:solidFill>
                <a:latin typeface="Arial"/>
                <a:cs typeface="Arial"/>
              </a:rPr>
              <a:t>Our</a:t>
            </a:r>
            <a:r>
              <a:rPr sz="1697" kern="0" spc="-36" dirty="0">
                <a:solidFill>
                  <a:sysClr val="windowText" lastClr="000000"/>
                </a:solidFill>
                <a:latin typeface="Arial"/>
                <a:cs typeface="Arial"/>
              </a:rPr>
              <a:t> </a:t>
            </a:r>
            <a:r>
              <a:rPr sz="1697" kern="0" spc="33" dirty="0">
                <a:solidFill>
                  <a:sysClr val="windowText" lastClr="000000"/>
                </a:solidFill>
                <a:latin typeface="Arial"/>
                <a:cs typeface="Arial"/>
              </a:rPr>
              <a:t>Aboriginal</a:t>
            </a:r>
            <a:r>
              <a:rPr sz="1697" kern="0" dirty="0">
                <a:solidFill>
                  <a:sysClr val="windowText" lastClr="000000"/>
                </a:solidFill>
                <a:latin typeface="Arial"/>
                <a:cs typeface="Arial"/>
              </a:rPr>
              <a:t> Nations</a:t>
            </a:r>
            <a:r>
              <a:rPr sz="1697" kern="0" spc="-27" dirty="0">
                <a:solidFill>
                  <a:sysClr val="windowText" lastClr="000000"/>
                </a:solidFill>
                <a:latin typeface="Arial"/>
                <a:cs typeface="Arial"/>
              </a:rPr>
              <a:t> </a:t>
            </a:r>
            <a:r>
              <a:rPr sz="1697" kern="0" spc="45" dirty="0">
                <a:solidFill>
                  <a:sysClr val="windowText" lastClr="000000"/>
                </a:solidFill>
                <a:latin typeface="Arial"/>
                <a:cs typeface="Arial"/>
              </a:rPr>
              <a:t>map</a:t>
            </a:r>
            <a:r>
              <a:rPr sz="1697" kern="0" spc="42" dirty="0">
                <a:solidFill>
                  <a:sysClr val="windowText" lastClr="000000"/>
                </a:solidFill>
                <a:latin typeface="Arial"/>
                <a:cs typeface="Arial"/>
              </a:rPr>
              <a:t> </a:t>
            </a:r>
            <a:r>
              <a:rPr sz="1697" kern="0" dirty="0">
                <a:solidFill>
                  <a:sysClr val="windowText" lastClr="000000"/>
                </a:solidFill>
                <a:latin typeface="Arial"/>
                <a:cs typeface="Arial"/>
              </a:rPr>
              <a:t>illustrates</a:t>
            </a:r>
            <a:r>
              <a:rPr sz="1697" kern="0" spc="-39" dirty="0">
                <a:solidFill>
                  <a:sysClr val="windowText" lastClr="000000"/>
                </a:solidFill>
                <a:latin typeface="Arial"/>
                <a:cs typeface="Arial"/>
              </a:rPr>
              <a:t> </a:t>
            </a:r>
            <a:r>
              <a:rPr sz="1697" kern="0" spc="-15" dirty="0">
                <a:solidFill>
                  <a:sysClr val="windowText" lastClr="000000"/>
                </a:solidFill>
                <a:latin typeface="Arial"/>
                <a:cs typeface="Arial"/>
              </a:rPr>
              <a:t>the </a:t>
            </a:r>
            <a:r>
              <a:rPr sz="1697" kern="0" dirty="0">
                <a:solidFill>
                  <a:sysClr val="windowText" lastClr="000000"/>
                </a:solidFill>
                <a:latin typeface="Arial"/>
                <a:cs typeface="Arial"/>
              </a:rPr>
              <a:t>diverse</a:t>
            </a:r>
            <a:r>
              <a:rPr sz="1697" kern="0" spc="-69" dirty="0">
                <a:solidFill>
                  <a:sysClr val="windowText" lastClr="000000"/>
                </a:solidFill>
                <a:latin typeface="Arial"/>
                <a:cs typeface="Arial"/>
              </a:rPr>
              <a:t> </a:t>
            </a:r>
            <a:r>
              <a:rPr sz="1697" kern="0" spc="33" dirty="0">
                <a:solidFill>
                  <a:sysClr val="windowText" lastClr="000000"/>
                </a:solidFill>
                <a:latin typeface="Arial"/>
                <a:cs typeface="Arial"/>
              </a:rPr>
              <a:t>Aboriginal</a:t>
            </a:r>
            <a:r>
              <a:rPr sz="1697" kern="0" spc="-27" dirty="0">
                <a:solidFill>
                  <a:sysClr val="windowText" lastClr="000000"/>
                </a:solidFill>
                <a:latin typeface="Arial"/>
                <a:cs typeface="Arial"/>
              </a:rPr>
              <a:t> </a:t>
            </a:r>
            <a:r>
              <a:rPr sz="1697" kern="0" spc="36" dirty="0">
                <a:solidFill>
                  <a:sysClr val="windowText" lastClr="000000"/>
                </a:solidFill>
                <a:latin typeface="Arial"/>
                <a:cs typeface="Arial"/>
              </a:rPr>
              <a:t>heritage</a:t>
            </a:r>
            <a:r>
              <a:rPr sz="1697" kern="0" spc="-12" dirty="0">
                <a:solidFill>
                  <a:sysClr val="windowText" lastClr="000000"/>
                </a:solidFill>
                <a:latin typeface="Arial"/>
                <a:cs typeface="Arial"/>
              </a:rPr>
              <a:t> </a:t>
            </a:r>
            <a:r>
              <a:rPr sz="1697" kern="0" dirty="0">
                <a:solidFill>
                  <a:sysClr val="windowText" lastClr="000000"/>
                </a:solidFill>
                <a:latin typeface="Arial"/>
                <a:cs typeface="Arial"/>
              </a:rPr>
              <a:t>of</a:t>
            </a:r>
            <a:r>
              <a:rPr sz="1697" kern="0" spc="-18" dirty="0">
                <a:solidFill>
                  <a:sysClr val="windowText" lastClr="000000"/>
                </a:solidFill>
                <a:latin typeface="Arial"/>
                <a:cs typeface="Arial"/>
              </a:rPr>
              <a:t> </a:t>
            </a:r>
            <a:r>
              <a:rPr sz="1697" kern="0" spc="-15" dirty="0">
                <a:solidFill>
                  <a:sysClr val="windowText" lastClr="000000"/>
                </a:solidFill>
                <a:latin typeface="Arial"/>
                <a:cs typeface="Arial"/>
              </a:rPr>
              <a:t>our</a:t>
            </a:r>
            <a:endParaRPr sz="1697" kern="0">
              <a:solidFill>
                <a:sysClr val="windowText" lastClr="000000"/>
              </a:solidFill>
              <a:latin typeface="Arial"/>
              <a:cs typeface="Arial"/>
            </a:endParaRPr>
          </a:p>
          <a:p>
            <a:pPr marL="7697" marR="132011" defTabSz="554218">
              <a:lnSpc>
                <a:spcPct val="104299"/>
              </a:lnSpc>
            </a:pPr>
            <a:r>
              <a:rPr sz="1697" kern="0" spc="55" dirty="0">
                <a:solidFill>
                  <a:sysClr val="windowText" lastClr="000000"/>
                </a:solidFill>
                <a:latin typeface="Arial"/>
                <a:cs typeface="Arial"/>
              </a:rPr>
              <a:t>Wamarra</a:t>
            </a:r>
            <a:r>
              <a:rPr sz="1697" kern="0" spc="6" dirty="0">
                <a:solidFill>
                  <a:sysClr val="windowText" lastClr="000000"/>
                </a:solidFill>
                <a:latin typeface="Arial"/>
                <a:cs typeface="Arial"/>
              </a:rPr>
              <a:t> </a:t>
            </a:r>
            <a:r>
              <a:rPr sz="1697" kern="0" dirty="0">
                <a:solidFill>
                  <a:sysClr val="windowText" lastClr="000000"/>
                </a:solidFill>
                <a:latin typeface="Arial"/>
                <a:cs typeface="Arial"/>
              </a:rPr>
              <a:t>employees</a:t>
            </a:r>
            <a:r>
              <a:rPr sz="1697" kern="0" spc="-61" dirty="0">
                <a:solidFill>
                  <a:sysClr val="windowText" lastClr="000000"/>
                </a:solidFill>
                <a:latin typeface="Arial"/>
                <a:cs typeface="Arial"/>
              </a:rPr>
              <a:t> </a:t>
            </a:r>
            <a:r>
              <a:rPr sz="1697" kern="0" spc="39" dirty="0">
                <a:solidFill>
                  <a:sysClr val="windowText" lastClr="000000"/>
                </a:solidFill>
                <a:latin typeface="Arial"/>
                <a:cs typeface="Arial"/>
              </a:rPr>
              <a:t>and</a:t>
            </a:r>
            <a:r>
              <a:rPr sz="1697" kern="0" spc="6" dirty="0">
                <a:solidFill>
                  <a:sysClr val="windowText" lastClr="000000"/>
                </a:solidFill>
                <a:latin typeface="Arial"/>
                <a:cs typeface="Arial"/>
              </a:rPr>
              <a:t> </a:t>
            </a:r>
            <a:r>
              <a:rPr sz="1697" kern="0" dirty="0">
                <a:solidFill>
                  <a:sysClr val="windowText" lastClr="000000"/>
                </a:solidFill>
                <a:latin typeface="Arial"/>
                <a:cs typeface="Arial"/>
              </a:rPr>
              <a:t>one</a:t>
            </a:r>
            <a:r>
              <a:rPr sz="1697" kern="0" spc="-48" dirty="0">
                <a:solidFill>
                  <a:sysClr val="windowText" lastClr="000000"/>
                </a:solidFill>
                <a:latin typeface="Arial"/>
                <a:cs typeface="Arial"/>
              </a:rPr>
              <a:t> </a:t>
            </a:r>
            <a:r>
              <a:rPr sz="1697" kern="0" spc="69" dirty="0">
                <a:solidFill>
                  <a:sysClr val="windowText" lastClr="000000"/>
                </a:solidFill>
                <a:latin typeface="Arial"/>
                <a:cs typeface="Arial"/>
              </a:rPr>
              <a:t>that</a:t>
            </a:r>
            <a:r>
              <a:rPr sz="1697" kern="0" spc="27" dirty="0">
                <a:solidFill>
                  <a:sysClr val="windowText" lastClr="000000"/>
                </a:solidFill>
                <a:latin typeface="Arial"/>
                <a:cs typeface="Arial"/>
              </a:rPr>
              <a:t> </a:t>
            </a:r>
            <a:r>
              <a:rPr sz="1697" kern="0" spc="-6" dirty="0">
                <a:solidFill>
                  <a:sysClr val="windowText" lastClr="000000"/>
                </a:solidFill>
                <a:latin typeface="Arial"/>
                <a:cs typeface="Arial"/>
              </a:rPr>
              <a:t>we’re </a:t>
            </a:r>
            <a:r>
              <a:rPr sz="1697" kern="0" dirty="0">
                <a:solidFill>
                  <a:sysClr val="windowText" lastClr="000000"/>
                </a:solidFill>
                <a:latin typeface="Arial"/>
                <a:cs typeface="Arial"/>
              </a:rPr>
              <a:t>incredibly</a:t>
            </a:r>
            <a:r>
              <a:rPr sz="1697" kern="0" spc="-36" dirty="0">
                <a:solidFill>
                  <a:sysClr val="windowText" lastClr="000000"/>
                </a:solidFill>
                <a:latin typeface="Arial"/>
                <a:cs typeface="Arial"/>
              </a:rPr>
              <a:t> </a:t>
            </a:r>
            <a:r>
              <a:rPr sz="1697" kern="0" spc="33" dirty="0">
                <a:solidFill>
                  <a:sysClr val="windowText" lastClr="000000"/>
                </a:solidFill>
                <a:latin typeface="Arial"/>
                <a:cs typeface="Arial"/>
              </a:rPr>
              <a:t>proud</a:t>
            </a:r>
            <a:r>
              <a:rPr sz="1697" kern="0" spc="12" dirty="0">
                <a:solidFill>
                  <a:sysClr val="windowText" lastClr="000000"/>
                </a:solidFill>
                <a:latin typeface="Arial"/>
                <a:cs typeface="Arial"/>
              </a:rPr>
              <a:t> </a:t>
            </a:r>
            <a:r>
              <a:rPr sz="1697" kern="0" spc="-15" dirty="0">
                <a:solidFill>
                  <a:sysClr val="windowText" lastClr="000000"/>
                </a:solidFill>
                <a:latin typeface="Arial"/>
                <a:cs typeface="Arial"/>
              </a:rPr>
              <a:t>of.</a:t>
            </a:r>
            <a:endParaRPr sz="1697" kern="0">
              <a:solidFill>
                <a:sysClr val="windowText" lastClr="000000"/>
              </a:solidFill>
              <a:latin typeface="Arial"/>
              <a:cs typeface="Arial"/>
            </a:endParaRPr>
          </a:p>
        </p:txBody>
      </p:sp>
      <p:sp>
        <p:nvSpPr>
          <p:cNvPr id="293" name="object 293"/>
          <p:cNvSpPr txBox="1">
            <a:spLocks noGrp="1"/>
          </p:cNvSpPr>
          <p:nvPr>
            <p:ph type="title"/>
          </p:nvPr>
        </p:nvSpPr>
        <p:spPr>
          <a:xfrm>
            <a:off x="307059" y="109343"/>
            <a:ext cx="5518013" cy="899397"/>
          </a:xfrm>
          <a:prstGeom prst="rect">
            <a:avLst/>
          </a:prstGeom>
        </p:spPr>
        <p:txBody>
          <a:bodyPr vert="horz" wrap="square" lIns="0" tIns="161020" rIns="0" bIns="0" rtlCol="0">
            <a:spAutoFit/>
          </a:bodyPr>
          <a:lstStyle/>
          <a:p>
            <a:pPr marL="7697">
              <a:spcBef>
                <a:spcPts val="61"/>
              </a:spcBef>
            </a:pPr>
            <a:r>
              <a:rPr dirty="0"/>
              <a:t>Our</a:t>
            </a:r>
            <a:r>
              <a:rPr spc="-206" dirty="0"/>
              <a:t> </a:t>
            </a:r>
            <a:r>
              <a:rPr dirty="0"/>
              <a:t>Nations</a:t>
            </a:r>
            <a:r>
              <a:rPr spc="-209" dirty="0"/>
              <a:t> </a:t>
            </a:r>
            <a:r>
              <a:rPr spc="118" dirty="0"/>
              <a:t>map</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848" y="514509"/>
            <a:ext cx="12184302" cy="6339161"/>
          </a:xfrm>
          <a:prstGeom prst="rect">
            <a:avLst/>
          </a:prstGeom>
        </p:spPr>
      </p:pic>
      <p:sp>
        <p:nvSpPr>
          <p:cNvPr id="3" name="object 3"/>
          <p:cNvSpPr txBox="1">
            <a:spLocks noGrp="1"/>
          </p:cNvSpPr>
          <p:nvPr>
            <p:ph type="title"/>
          </p:nvPr>
        </p:nvSpPr>
        <p:spPr>
          <a:xfrm>
            <a:off x="307059" y="109343"/>
            <a:ext cx="5518013" cy="899397"/>
          </a:xfrm>
          <a:prstGeom prst="rect">
            <a:avLst/>
          </a:prstGeom>
        </p:spPr>
        <p:txBody>
          <a:bodyPr vert="horz" wrap="square" lIns="0" tIns="161020" rIns="0" bIns="0" rtlCol="0">
            <a:spAutoFit/>
          </a:bodyPr>
          <a:lstStyle/>
          <a:p>
            <a:pPr marL="7697">
              <a:spcBef>
                <a:spcPts val="61"/>
              </a:spcBef>
            </a:pPr>
            <a:r>
              <a:rPr spc="-267" dirty="0"/>
              <a:t>T</a:t>
            </a:r>
            <a:r>
              <a:rPr spc="-33" dirty="0"/>
              <a:t>r</a:t>
            </a:r>
            <a:r>
              <a:rPr spc="36" dirty="0"/>
              <a:t>adi</a:t>
            </a:r>
            <a:r>
              <a:rPr spc="39" dirty="0"/>
              <a:t>t</a:t>
            </a:r>
            <a:r>
              <a:rPr spc="33" dirty="0"/>
              <a:t>iona</a:t>
            </a:r>
            <a:r>
              <a:rPr spc="6" dirty="0"/>
              <a:t>l</a:t>
            </a:r>
            <a:r>
              <a:rPr spc="-218" dirty="0"/>
              <a:t> </a:t>
            </a:r>
            <a:r>
              <a:rPr spc="-6" dirty="0"/>
              <a:t>Owners</a:t>
            </a:r>
          </a:p>
        </p:txBody>
      </p:sp>
      <p:sp>
        <p:nvSpPr>
          <p:cNvPr id="4" name="object 4"/>
          <p:cNvSpPr txBox="1"/>
          <p:nvPr/>
        </p:nvSpPr>
        <p:spPr>
          <a:xfrm>
            <a:off x="503830" y="2701020"/>
            <a:ext cx="5273579" cy="783175"/>
          </a:xfrm>
          <a:prstGeom prst="rect">
            <a:avLst/>
          </a:prstGeom>
        </p:spPr>
        <p:txBody>
          <a:bodyPr vert="horz" wrap="square" lIns="0" tIns="1155" rIns="0" bIns="0" rtlCol="0">
            <a:spAutoFit/>
          </a:bodyPr>
          <a:lstStyle/>
          <a:p>
            <a:pPr marL="7697" marR="3079" defTabSz="554218">
              <a:lnSpc>
                <a:spcPct val="102499"/>
              </a:lnSpc>
              <a:spcBef>
                <a:spcPts val="9"/>
              </a:spcBef>
            </a:pPr>
            <a:r>
              <a:rPr sz="1697" kern="0" spc="55" dirty="0">
                <a:solidFill>
                  <a:sysClr val="windowText" lastClr="000000"/>
                </a:solidFill>
                <a:latin typeface="Arial"/>
                <a:cs typeface="Arial"/>
              </a:rPr>
              <a:t>Wamarra</a:t>
            </a:r>
            <a:r>
              <a:rPr sz="1697" kern="0" spc="15" dirty="0">
                <a:solidFill>
                  <a:sysClr val="windowText" lastClr="000000"/>
                </a:solidFill>
                <a:latin typeface="Arial"/>
                <a:cs typeface="Arial"/>
              </a:rPr>
              <a:t> </a:t>
            </a:r>
            <a:r>
              <a:rPr sz="1697" kern="0" spc="-52" dirty="0">
                <a:solidFill>
                  <a:sysClr val="windowText" lastClr="000000"/>
                </a:solidFill>
                <a:latin typeface="Arial"/>
                <a:cs typeface="Arial"/>
              </a:rPr>
              <a:t>is</a:t>
            </a:r>
            <a:r>
              <a:rPr sz="1697" kern="0" spc="-139" dirty="0">
                <a:solidFill>
                  <a:sysClr val="windowText" lastClr="000000"/>
                </a:solidFill>
                <a:latin typeface="Arial"/>
                <a:cs typeface="Arial"/>
              </a:rPr>
              <a:t> </a:t>
            </a:r>
            <a:r>
              <a:rPr sz="1697" kern="0" dirty="0">
                <a:solidFill>
                  <a:sysClr val="windowText" lastClr="000000"/>
                </a:solidFill>
                <a:latin typeface="Arial"/>
                <a:cs typeface="Arial"/>
              </a:rPr>
              <a:t>deeply</a:t>
            </a:r>
            <a:r>
              <a:rPr sz="1697" kern="0" spc="-42" dirty="0">
                <a:solidFill>
                  <a:sysClr val="windowText" lastClr="000000"/>
                </a:solidFill>
                <a:latin typeface="Arial"/>
                <a:cs typeface="Arial"/>
              </a:rPr>
              <a:t> </a:t>
            </a:r>
            <a:r>
              <a:rPr sz="1697" kern="0" spc="42" dirty="0">
                <a:solidFill>
                  <a:sysClr val="windowText" lastClr="000000"/>
                </a:solidFill>
                <a:latin typeface="Arial"/>
                <a:cs typeface="Arial"/>
              </a:rPr>
              <a:t>committed</a:t>
            </a:r>
            <a:r>
              <a:rPr sz="1697" kern="0" spc="3" dirty="0">
                <a:solidFill>
                  <a:sysClr val="windowText" lastClr="000000"/>
                </a:solidFill>
                <a:latin typeface="Arial"/>
                <a:cs typeface="Arial"/>
              </a:rPr>
              <a:t> </a:t>
            </a:r>
            <a:r>
              <a:rPr sz="1697" kern="0" spc="30" dirty="0">
                <a:solidFill>
                  <a:sysClr val="windowText" lastClr="000000"/>
                </a:solidFill>
                <a:latin typeface="Arial"/>
                <a:cs typeface="Arial"/>
              </a:rPr>
              <a:t>to</a:t>
            </a:r>
            <a:r>
              <a:rPr sz="1697" kern="0" spc="39" dirty="0">
                <a:solidFill>
                  <a:sysClr val="windowText" lastClr="000000"/>
                </a:solidFill>
                <a:latin typeface="Arial"/>
                <a:cs typeface="Arial"/>
              </a:rPr>
              <a:t> </a:t>
            </a:r>
            <a:r>
              <a:rPr sz="1697" kern="0" spc="33" dirty="0">
                <a:solidFill>
                  <a:sysClr val="windowText" lastClr="000000"/>
                </a:solidFill>
                <a:latin typeface="Arial"/>
                <a:cs typeface="Arial"/>
              </a:rPr>
              <a:t>engaging</a:t>
            </a:r>
            <a:r>
              <a:rPr sz="1697" kern="0" spc="-9" dirty="0">
                <a:solidFill>
                  <a:sysClr val="windowText" lastClr="000000"/>
                </a:solidFill>
                <a:latin typeface="Arial"/>
                <a:cs typeface="Arial"/>
              </a:rPr>
              <a:t> </a:t>
            </a:r>
            <a:r>
              <a:rPr sz="1697" kern="0" spc="-6" dirty="0">
                <a:solidFill>
                  <a:sysClr val="windowText" lastClr="000000"/>
                </a:solidFill>
                <a:latin typeface="Arial"/>
                <a:cs typeface="Arial"/>
              </a:rPr>
              <a:t>Traditional </a:t>
            </a:r>
            <a:r>
              <a:rPr sz="1697" kern="0" dirty="0">
                <a:solidFill>
                  <a:sysClr val="windowText" lastClr="000000"/>
                </a:solidFill>
                <a:latin typeface="Arial"/>
                <a:cs typeface="Arial"/>
              </a:rPr>
              <a:t>Owners</a:t>
            </a:r>
            <a:r>
              <a:rPr sz="1697" kern="0" spc="-27" dirty="0">
                <a:solidFill>
                  <a:sysClr val="windowText" lastClr="000000"/>
                </a:solidFill>
                <a:latin typeface="Arial"/>
                <a:cs typeface="Arial"/>
              </a:rPr>
              <a:t> </a:t>
            </a:r>
            <a:r>
              <a:rPr sz="1697" kern="0" dirty="0">
                <a:solidFill>
                  <a:sysClr val="windowText" lastClr="000000"/>
                </a:solidFill>
                <a:latin typeface="Arial"/>
                <a:cs typeface="Arial"/>
              </a:rPr>
              <a:t>of</a:t>
            </a:r>
            <a:r>
              <a:rPr sz="1697" kern="0" spc="15" dirty="0">
                <a:solidFill>
                  <a:sysClr val="windowText" lastClr="000000"/>
                </a:solidFill>
                <a:latin typeface="Arial"/>
                <a:cs typeface="Arial"/>
              </a:rPr>
              <a:t> </a:t>
            </a:r>
            <a:r>
              <a:rPr sz="1697" kern="0" spc="33" dirty="0">
                <a:solidFill>
                  <a:sysClr val="windowText" lastClr="000000"/>
                </a:solidFill>
                <a:latin typeface="Arial"/>
                <a:cs typeface="Arial"/>
              </a:rPr>
              <a:t>the</a:t>
            </a:r>
            <a:r>
              <a:rPr sz="1697" kern="0" spc="30" dirty="0">
                <a:solidFill>
                  <a:sysClr val="windowText" lastClr="000000"/>
                </a:solidFill>
                <a:latin typeface="Arial"/>
                <a:cs typeface="Arial"/>
              </a:rPr>
              <a:t> </a:t>
            </a:r>
            <a:r>
              <a:rPr sz="1697" kern="0" dirty="0">
                <a:solidFill>
                  <a:sysClr val="windowText" lastClr="000000"/>
                </a:solidFill>
                <a:latin typeface="Arial"/>
                <a:cs typeface="Arial"/>
              </a:rPr>
              <a:t>land</a:t>
            </a:r>
            <a:r>
              <a:rPr sz="1697" kern="0" spc="12" dirty="0">
                <a:solidFill>
                  <a:sysClr val="windowText" lastClr="000000"/>
                </a:solidFill>
                <a:latin typeface="Arial"/>
                <a:cs typeface="Arial"/>
              </a:rPr>
              <a:t> </a:t>
            </a:r>
            <a:r>
              <a:rPr sz="1697" kern="0" dirty="0">
                <a:solidFill>
                  <a:sysClr val="windowText" lastClr="000000"/>
                </a:solidFill>
                <a:latin typeface="Arial"/>
                <a:cs typeface="Arial"/>
              </a:rPr>
              <a:t>on</a:t>
            </a:r>
            <a:r>
              <a:rPr sz="1697" kern="0" spc="-27" dirty="0">
                <a:solidFill>
                  <a:sysClr val="windowText" lastClr="000000"/>
                </a:solidFill>
                <a:latin typeface="Arial"/>
                <a:cs typeface="Arial"/>
              </a:rPr>
              <a:t> </a:t>
            </a:r>
            <a:r>
              <a:rPr sz="1697" kern="0" dirty="0">
                <a:solidFill>
                  <a:sysClr val="windowText" lastClr="000000"/>
                </a:solidFill>
                <a:latin typeface="Arial"/>
                <a:cs typeface="Arial"/>
              </a:rPr>
              <a:t>which</a:t>
            </a:r>
            <a:r>
              <a:rPr sz="1697" kern="0" spc="-21" dirty="0">
                <a:solidFill>
                  <a:sysClr val="windowText" lastClr="000000"/>
                </a:solidFill>
                <a:latin typeface="Arial"/>
                <a:cs typeface="Arial"/>
              </a:rPr>
              <a:t> </a:t>
            </a:r>
            <a:r>
              <a:rPr sz="1697" kern="0" dirty="0">
                <a:solidFill>
                  <a:sysClr val="windowText" lastClr="000000"/>
                </a:solidFill>
                <a:latin typeface="Arial"/>
                <a:cs typeface="Arial"/>
              </a:rPr>
              <a:t>we</a:t>
            </a:r>
            <a:r>
              <a:rPr sz="1697" kern="0" spc="-24" dirty="0">
                <a:solidFill>
                  <a:sysClr val="windowText" lastClr="000000"/>
                </a:solidFill>
                <a:latin typeface="Arial"/>
                <a:cs typeface="Arial"/>
              </a:rPr>
              <a:t> </a:t>
            </a:r>
            <a:r>
              <a:rPr sz="1697" kern="0" dirty="0">
                <a:solidFill>
                  <a:sysClr val="windowText" lastClr="000000"/>
                </a:solidFill>
                <a:latin typeface="Arial"/>
                <a:cs typeface="Arial"/>
              </a:rPr>
              <a:t>work,</a:t>
            </a:r>
            <a:r>
              <a:rPr sz="1697" kern="0" spc="-36" dirty="0">
                <a:solidFill>
                  <a:sysClr val="windowText" lastClr="000000"/>
                </a:solidFill>
                <a:latin typeface="Arial"/>
                <a:cs typeface="Arial"/>
              </a:rPr>
              <a:t> </a:t>
            </a:r>
            <a:r>
              <a:rPr sz="1697" kern="0" spc="-6" dirty="0">
                <a:solidFill>
                  <a:sysClr val="windowText" lastClr="000000"/>
                </a:solidFill>
                <a:latin typeface="Arial"/>
                <a:cs typeface="Arial"/>
              </a:rPr>
              <a:t>providing </a:t>
            </a:r>
            <a:r>
              <a:rPr sz="1697" kern="0" dirty="0">
                <a:solidFill>
                  <a:sysClr val="windowText" lastClr="000000"/>
                </a:solidFill>
                <a:latin typeface="Arial"/>
                <a:cs typeface="Arial"/>
              </a:rPr>
              <a:t>employment,</a:t>
            </a:r>
            <a:r>
              <a:rPr sz="1697" kern="0" spc="15" dirty="0">
                <a:solidFill>
                  <a:sysClr val="windowText" lastClr="000000"/>
                </a:solidFill>
                <a:latin typeface="Arial"/>
                <a:cs typeface="Arial"/>
              </a:rPr>
              <a:t> </a:t>
            </a:r>
            <a:r>
              <a:rPr sz="1697" kern="0" spc="30" dirty="0">
                <a:solidFill>
                  <a:sysClr val="windowText" lastClr="000000"/>
                </a:solidFill>
                <a:latin typeface="Arial"/>
                <a:cs typeface="Arial"/>
              </a:rPr>
              <a:t>development</a:t>
            </a:r>
            <a:r>
              <a:rPr sz="1697" kern="0" spc="48" dirty="0">
                <a:solidFill>
                  <a:sysClr val="windowText" lastClr="000000"/>
                </a:solidFill>
                <a:latin typeface="Arial"/>
                <a:cs typeface="Arial"/>
              </a:rPr>
              <a:t> </a:t>
            </a:r>
            <a:r>
              <a:rPr sz="1697" kern="0" spc="39" dirty="0">
                <a:solidFill>
                  <a:sysClr val="windowText" lastClr="000000"/>
                </a:solidFill>
                <a:latin typeface="Arial"/>
                <a:cs typeface="Arial"/>
              </a:rPr>
              <a:t>and</a:t>
            </a:r>
            <a:r>
              <a:rPr sz="1697" kern="0" spc="91" dirty="0">
                <a:solidFill>
                  <a:sysClr val="windowText" lastClr="000000"/>
                </a:solidFill>
                <a:latin typeface="Arial"/>
                <a:cs typeface="Arial"/>
              </a:rPr>
              <a:t> </a:t>
            </a:r>
            <a:r>
              <a:rPr sz="1697" kern="0" spc="-6" dirty="0">
                <a:solidFill>
                  <a:sysClr val="windowText" lastClr="000000"/>
                </a:solidFill>
                <a:latin typeface="Arial"/>
                <a:cs typeface="Arial"/>
              </a:rPr>
              <a:t>training.</a:t>
            </a:r>
            <a:endParaRPr sz="1697" kern="0">
              <a:solidFill>
                <a:sysClr val="windowText" lastClr="000000"/>
              </a:solidFill>
              <a:latin typeface="Arial"/>
              <a:cs typeface="Arial"/>
            </a:endParaRPr>
          </a:p>
        </p:txBody>
      </p:sp>
      <p:sp>
        <p:nvSpPr>
          <p:cNvPr id="5" name="object 5"/>
          <p:cNvSpPr txBox="1"/>
          <p:nvPr/>
        </p:nvSpPr>
        <p:spPr>
          <a:xfrm>
            <a:off x="1360540" y="4029209"/>
            <a:ext cx="1497445" cy="763612"/>
          </a:xfrm>
          <a:prstGeom prst="rect">
            <a:avLst/>
          </a:prstGeom>
        </p:spPr>
        <p:txBody>
          <a:bodyPr vert="horz" wrap="square" lIns="0" tIns="32327" rIns="0" bIns="0" rtlCol="0">
            <a:spAutoFit/>
          </a:bodyPr>
          <a:lstStyle/>
          <a:p>
            <a:pPr marL="7697" marR="3079" defTabSz="554218">
              <a:lnSpc>
                <a:spcPts val="1879"/>
              </a:lnSpc>
              <a:spcBef>
                <a:spcPts val="255"/>
              </a:spcBef>
            </a:pPr>
            <a:r>
              <a:rPr sz="1697" b="1" kern="0" spc="-88" dirty="0">
                <a:solidFill>
                  <a:sysClr val="windowText" lastClr="000000"/>
                </a:solidFill>
                <a:latin typeface="Arial"/>
                <a:cs typeface="Arial"/>
              </a:rPr>
              <a:t>Chisholm</a:t>
            </a:r>
            <a:r>
              <a:rPr sz="1697" b="1" kern="0" spc="-109" dirty="0">
                <a:solidFill>
                  <a:sysClr val="windowText" lastClr="000000"/>
                </a:solidFill>
                <a:latin typeface="Arial"/>
                <a:cs typeface="Arial"/>
              </a:rPr>
              <a:t> </a:t>
            </a:r>
            <a:r>
              <a:rPr sz="1697" b="1" kern="0" spc="-12" dirty="0">
                <a:solidFill>
                  <a:sysClr val="windowText" lastClr="000000"/>
                </a:solidFill>
                <a:latin typeface="Arial"/>
                <a:cs typeface="Arial"/>
              </a:rPr>
              <a:t>Road </a:t>
            </a:r>
            <a:r>
              <a:rPr sz="1697" b="1" kern="0" spc="-67" dirty="0">
                <a:solidFill>
                  <a:sysClr val="windowText" lastClr="000000"/>
                </a:solidFill>
                <a:latin typeface="Arial"/>
                <a:cs typeface="Arial"/>
              </a:rPr>
              <a:t>Prison</a:t>
            </a:r>
            <a:r>
              <a:rPr sz="1697" b="1" kern="0" spc="-124" dirty="0">
                <a:solidFill>
                  <a:sysClr val="windowText" lastClr="000000"/>
                </a:solidFill>
                <a:latin typeface="Arial"/>
                <a:cs typeface="Arial"/>
              </a:rPr>
              <a:t> </a:t>
            </a:r>
            <a:r>
              <a:rPr sz="1697" b="1" kern="0" spc="-6" dirty="0">
                <a:solidFill>
                  <a:sysClr val="windowText" lastClr="000000"/>
                </a:solidFill>
                <a:latin typeface="Arial"/>
                <a:cs typeface="Arial"/>
              </a:rPr>
              <a:t>Project </a:t>
            </a:r>
            <a:r>
              <a:rPr sz="1697" kern="0" spc="33" dirty="0">
                <a:solidFill>
                  <a:sysClr val="windowText" lastClr="000000"/>
                </a:solidFill>
                <a:latin typeface="Arial"/>
                <a:cs typeface="Arial"/>
              </a:rPr>
              <a:t>Wadawurrung</a:t>
            </a:r>
            <a:endParaRPr sz="1697" kern="0">
              <a:solidFill>
                <a:sysClr val="windowText" lastClr="000000"/>
              </a:solidFill>
              <a:latin typeface="Arial"/>
              <a:cs typeface="Arial"/>
            </a:endParaRPr>
          </a:p>
        </p:txBody>
      </p:sp>
      <p:sp>
        <p:nvSpPr>
          <p:cNvPr id="6" name="object 6"/>
          <p:cNvSpPr txBox="1"/>
          <p:nvPr/>
        </p:nvSpPr>
        <p:spPr>
          <a:xfrm>
            <a:off x="4330368" y="4005195"/>
            <a:ext cx="1723352" cy="520733"/>
          </a:xfrm>
          <a:prstGeom prst="rect">
            <a:avLst/>
          </a:prstGeom>
        </p:spPr>
        <p:txBody>
          <a:bodyPr vert="horz" wrap="square" lIns="0" tIns="7697" rIns="0" bIns="0" rtlCol="0">
            <a:spAutoFit/>
          </a:bodyPr>
          <a:lstStyle/>
          <a:p>
            <a:pPr marL="7697" defTabSz="554218">
              <a:lnSpc>
                <a:spcPts val="1985"/>
              </a:lnSpc>
              <a:spcBef>
                <a:spcPts val="61"/>
              </a:spcBef>
            </a:pPr>
            <a:r>
              <a:rPr sz="1697" b="1" kern="0" spc="-42" dirty="0">
                <a:solidFill>
                  <a:sysClr val="windowText" lastClr="000000"/>
                </a:solidFill>
                <a:latin typeface="Arial"/>
                <a:cs typeface="Arial"/>
              </a:rPr>
              <a:t>Beecroft</a:t>
            </a:r>
            <a:r>
              <a:rPr sz="1697" b="1" kern="0" spc="-73" dirty="0">
                <a:solidFill>
                  <a:sysClr val="windowText" lastClr="000000"/>
                </a:solidFill>
                <a:latin typeface="Arial"/>
                <a:cs typeface="Arial"/>
              </a:rPr>
              <a:t> </a:t>
            </a:r>
            <a:r>
              <a:rPr sz="1697" b="1" kern="0" spc="-18" dirty="0">
                <a:solidFill>
                  <a:sysClr val="windowText" lastClr="000000"/>
                </a:solidFill>
                <a:latin typeface="Arial"/>
                <a:cs typeface="Arial"/>
              </a:rPr>
              <a:t>Reserve</a:t>
            </a:r>
            <a:endParaRPr sz="1697" kern="0">
              <a:solidFill>
                <a:sysClr val="windowText" lastClr="000000"/>
              </a:solidFill>
              <a:latin typeface="Arial"/>
              <a:cs typeface="Arial"/>
            </a:endParaRPr>
          </a:p>
          <a:p>
            <a:pPr marL="7697" defTabSz="554218">
              <a:lnSpc>
                <a:spcPts val="1985"/>
              </a:lnSpc>
            </a:pPr>
            <a:r>
              <a:rPr sz="1697" kern="0" spc="-12" dirty="0">
                <a:solidFill>
                  <a:sysClr val="windowText" lastClr="000000"/>
                </a:solidFill>
                <a:latin typeface="Arial"/>
                <a:cs typeface="Arial"/>
              </a:rPr>
              <a:t>Yuin</a:t>
            </a:r>
            <a:endParaRPr sz="1697" kern="0">
              <a:solidFill>
                <a:sysClr val="windowText" lastClr="000000"/>
              </a:solidFill>
              <a:latin typeface="Arial"/>
              <a:cs typeface="Arial"/>
            </a:endParaRPr>
          </a:p>
        </p:txBody>
      </p:sp>
      <p:sp>
        <p:nvSpPr>
          <p:cNvPr id="7" name="object 7"/>
          <p:cNvSpPr txBox="1"/>
          <p:nvPr/>
        </p:nvSpPr>
        <p:spPr>
          <a:xfrm>
            <a:off x="1360540" y="5220700"/>
            <a:ext cx="1730664" cy="988623"/>
          </a:xfrm>
          <a:prstGeom prst="rect">
            <a:avLst/>
          </a:prstGeom>
        </p:spPr>
        <p:txBody>
          <a:bodyPr vert="horz" wrap="square" lIns="0" tIns="27324" rIns="0" bIns="0" rtlCol="0">
            <a:spAutoFit/>
          </a:bodyPr>
          <a:lstStyle/>
          <a:p>
            <a:pPr marL="7697" marR="3079" defTabSz="554218">
              <a:lnSpc>
                <a:spcPct val="92400"/>
              </a:lnSpc>
              <a:spcBef>
                <a:spcPts val="215"/>
              </a:spcBef>
            </a:pPr>
            <a:r>
              <a:rPr sz="1697" b="1" kern="0" spc="-6" dirty="0">
                <a:solidFill>
                  <a:sysClr val="windowText" lastClr="000000"/>
                </a:solidFill>
                <a:latin typeface="Arial"/>
                <a:cs typeface="Arial"/>
              </a:rPr>
              <a:t>LXRP</a:t>
            </a:r>
            <a:r>
              <a:rPr sz="1697" b="1" kern="0" spc="-100" dirty="0">
                <a:solidFill>
                  <a:sysClr val="windowText" lastClr="000000"/>
                </a:solidFill>
                <a:latin typeface="Arial"/>
                <a:cs typeface="Arial"/>
              </a:rPr>
              <a:t> </a:t>
            </a:r>
            <a:r>
              <a:rPr sz="1697" b="1" kern="0" spc="-36" dirty="0">
                <a:solidFill>
                  <a:sysClr val="windowText" lastClr="000000"/>
                </a:solidFill>
                <a:latin typeface="Arial"/>
                <a:cs typeface="Arial"/>
              </a:rPr>
              <a:t>Landscape </a:t>
            </a:r>
            <a:r>
              <a:rPr sz="1697" b="1" kern="0" spc="-6" dirty="0">
                <a:solidFill>
                  <a:sysClr val="windowText" lastClr="000000"/>
                </a:solidFill>
                <a:latin typeface="Arial"/>
                <a:cs typeface="Arial"/>
              </a:rPr>
              <a:t>Intiative </a:t>
            </a:r>
            <a:r>
              <a:rPr sz="1697" kern="0" spc="-6" dirty="0">
                <a:solidFill>
                  <a:sysClr val="windowText" lastClr="000000"/>
                </a:solidFill>
                <a:latin typeface="Arial"/>
                <a:cs typeface="Arial"/>
              </a:rPr>
              <a:t>Wurundjeri </a:t>
            </a:r>
            <a:r>
              <a:rPr sz="1697" kern="0" spc="-18" dirty="0">
                <a:solidFill>
                  <a:sysClr val="windowText" lastClr="000000"/>
                </a:solidFill>
                <a:latin typeface="Arial"/>
                <a:cs typeface="Arial"/>
              </a:rPr>
              <a:t>NARRAP</a:t>
            </a:r>
            <a:r>
              <a:rPr sz="1697" kern="0" spc="-142" dirty="0">
                <a:solidFill>
                  <a:sysClr val="windowText" lastClr="000000"/>
                </a:solidFill>
                <a:latin typeface="Arial"/>
                <a:cs typeface="Arial"/>
              </a:rPr>
              <a:t> </a:t>
            </a:r>
            <a:r>
              <a:rPr sz="1697" kern="0" spc="-12" dirty="0">
                <a:solidFill>
                  <a:sysClr val="windowText" lastClr="000000"/>
                </a:solidFill>
                <a:latin typeface="Arial"/>
                <a:cs typeface="Arial"/>
              </a:rPr>
              <a:t>team</a:t>
            </a:r>
            <a:endParaRPr sz="1697" kern="0">
              <a:solidFill>
                <a:sysClr val="windowText" lastClr="000000"/>
              </a:solidFill>
              <a:latin typeface="Arial"/>
              <a:cs typeface="Arial"/>
            </a:endParaRPr>
          </a:p>
        </p:txBody>
      </p:sp>
      <p:sp>
        <p:nvSpPr>
          <p:cNvPr id="8" name="object 8"/>
          <p:cNvSpPr txBox="1"/>
          <p:nvPr/>
        </p:nvSpPr>
        <p:spPr>
          <a:xfrm>
            <a:off x="4330368" y="5220700"/>
            <a:ext cx="1936942" cy="755863"/>
          </a:xfrm>
          <a:prstGeom prst="rect">
            <a:avLst/>
          </a:prstGeom>
        </p:spPr>
        <p:txBody>
          <a:bodyPr vert="horz" wrap="square" lIns="0" tIns="26939" rIns="0" bIns="0" rtlCol="0">
            <a:spAutoFit/>
          </a:bodyPr>
          <a:lstStyle/>
          <a:p>
            <a:pPr marL="7697" marR="3079" defTabSz="554218">
              <a:lnSpc>
                <a:spcPct val="92500"/>
              </a:lnSpc>
              <a:spcBef>
                <a:spcPts val="212"/>
              </a:spcBef>
            </a:pPr>
            <a:r>
              <a:rPr sz="1697" b="1" kern="0" spc="-30" dirty="0">
                <a:solidFill>
                  <a:sysClr val="windowText" lastClr="000000"/>
                </a:solidFill>
                <a:latin typeface="Arial"/>
                <a:cs typeface="Arial"/>
              </a:rPr>
              <a:t>Griffith</a:t>
            </a:r>
            <a:r>
              <a:rPr sz="1697" b="1" kern="0" spc="-82" dirty="0">
                <a:solidFill>
                  <a:sysClr val="windowText" lastClr="000000"/>
                </a:solidFill>
                <a:latin typeface="Arial"/>
                <a:cs typeface="Arial"/>
              </a:rPr>
              <a:t> </a:t>
            </a:r>
            <a:r>
              <a:rPr sz="1697" b="1" kern="0" spc="-30" dirty="0">
                <a:solidFill>
                  <a:sysClr val="windowText" lastClr="000000"/>
                </a:solidFill>
                <a:latin typeface="Arial"/>
                <a:cs typeface="Arial"/>
              </a:rPr>
              <a:t>Three</a:t>
            </a:r>
            <a:r>
              <a:rPr sz="1697" b="1" kern="0" spc="-88" dirty="0">
                <a:solidFill>
                  <a:sysClr val="windowText" lastClr="000000"/>
                </a:solidFill>
                <a:latin typeface="Arial"/>
                <a:cs typeface="Arial"/>
              </a:rPr>
              <a:t> </a:t>
            </a:r>
            <a:r>
              <a:rPr sz="1697" b="1" kern="0" spc="-12" dirty="0">
                <a:solidFill>
                  <a:sysClr val="windowText" lastClr="000000"/>
                </a:solidFill>
                <a:latin typeface="Arial"/>
                <a:cs typeface="Arial"/>
              </a:rPr>
              <a:t>Ways </a:t>
            </a:r>
            <a:r>
              <a:rPr sz="1697" b="1" kern="0" spc="-61" dirty="0">
                <a:solidFill>
                  <a:sysClr val="windowText" lastClr="000000"/>
                </a:solidFill>
                <a:latin typeface="Arial"/>
                <a:cs typeface="Arial"/>
              </a:rPr>
              <a:t>Roads</a:t>
            </a:r>
            <a:r>
              <a:rPr sz="1697" b="1" kern="0" spc="-121" dirty="0">
                <a:solidFill>
                  <a:sysClr val="windowText" lastClr="000000"/>
                </a:solidFill>
                <a:latin typeface="Arial"/>
                <a:cs typeface="Arial"/>
              </a:rPr>
              <a:t> </a:t>
            </a:r>
            <a:r>
              <a:rPr sz="1697" b="1" kern="0" dirty="0">
                <a:solidFill>
                  <a:sysClr val="windowText" lastClr="000000"/>
                </a:solidFill>
                <a:latin typeface="Arial"/>
                <a:cs typeface="Arial"/>
              </a:rPr>
              <a:t>to</a:t>
            </a:r>
            <a:r>
              <a:rPr sz="1697" b="1" kern="0" spc="-48" dirty="0">
                <a:solidFill>
                  <a:sysClr val="windowText" lastClr="000000"/>
                </a:solidFill>
                <a:latin typeface="Arial"/>
                <a:cs typeface="Arial"/>
              </a:rPr>
              <a:t> </a:t>
            </a:r>
            <a:r>
              <a:rPr sz="1697" b="1" kern="0" spc="-12" dirty="0">
                <a:solidFill>
                  <a:sysClr val="windowText" lastClr="000000"/>
                </a:solidFill>
                <a:latin typeface="Arial"/>
                <a:cs typeface="Arial"/>
              </a:rPr>
              <a:t>Homes </a:t>
            </a:r>
            <a:r>
              <a:rPr sz="1697" kern="0" spc="-6" dirty="0">
                <a:solidFill>
                  <a:sysClr val="windowText" lastClr="000000"/>
                </a:solidFill>
                <a:latin typeface="Arial"/>
                <a:cs typeface="Arial"/>
              </a:rPr>
              <a:t>Wiradjuri</a:t>
            </a:r>
            <a:endParaRPr sz="1697" kern="0">
              <a:solidFill>
                <a:sysClr val="windowText" lastClr="000000"/>
              </a:solidFill>
              <a:latin typeface="Arial"/>
              <a:cs typeface="Arial"/>
            </a:endParaRPr>
          </a:p>
        </p:txBody>
      </p:sp>
      <p:pic>
        <p:nvPicPr>
          <p:cNvPr id="9" name="object 9"/>
          <p:cNvPicPr/>
          <p:nvPr/>
        </p:nvPicPr>
        <p:blipFill>
          <a:blip r:embed="rId3" cstate="print"/>
          <a:stretch>
            <a:fillRect/>
          </a:stretch>
        </p:blipFill>
        <p:spPr>
          <a:xfrm>
            <a:off x="6768357" y="2614091"/>
            <a:ext cx="4857385" cy="3108727"/>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848" y="514509"/>
            <a:ext cx="12184302" cy="6339161"/>
          </a:xfrm>
          <a:prstGeom prst="rect">
            <a:avLst/>
          </a:prstGeom>
        </p:spPr>
      </p:pic>
      <p:sp>
        <p:nvSpPr>
          <p:cNvPr id="3" name="object 3"/>
          <p:cNvSpPr txBox="1">
            <a:spLocks noGrp="1"/>
          </p:cNvSpPr>
          <p:nvPr>
            <p:ph type="title"/>
          </p:nvPr>
        </p:nvSpPr>
        <p:spPr>
          <a:xfrm>
            <a:off x="307059" y="109343"/>
            <a:ext cx="5518013" cy="1636201"/>
          </a:xfrm>
          <a:prstGeom prst="rect">
            <a:avLst/>
          </a:prstGeom>
        </p:spPr>
        <p:txBody>
          <a:bodyPr vert="horz" wrap="square" lIns="0" tIns="161020" rIns="0" bIns="0" rtlCol="0">
            <a:spAutoFit/>
          </a:bodyPr>
          <a:lstStyle/>
          <a:p>
            <a:pPr marL="7697">
              <a:spcBef>
                <a:spcPts val="61"/>
              </a:spcBef>
            </a:pPr>
            <a:r>
              <a:rPr spc="55" dirty="0"/>
              <a:t>Aboriginal</a:t>
            </a:r>
            <a:r>
              <a:rPr spc="-227" dirty="0"/>
              <a:t> </a:t>
            </a:r>
            <a:r>
              <a:rPr spc="-6" dirty="0"/>
              <a:t>Employment</a:t>
            </a:r>
          </a:p>
        </p:txBody>
      </p:sp>
      <p:sp>
        <p:nvSpPr>
          <p:cNvPr id="4" name="object 4"/>
          <p:cNvSpPr txBox="1"/>
          <p:nvPr/>
        </p:nvSpPr>
        <p:spPr>
          <a:xfrm>
            <a:off x="503830" y="2701021"/>
            <a:ext cx="5242406" cy="1074217"/>
          </a:xfrm>
          <a:prstGeom prst="rect">
            <a:avLst/>
          </a:prstGeom>
        </p:spPr>
        <p:txBody>
          <a:bodyPr vert="horz" wrap="square" lIns="0" tIns="1155" rIns="0" bIns="0" rtlCol="0">
            <a:spAutoFit/>
          </a:bodyPr>
          <a:lstStyle/>
          <a:p>
            <a:pPr marL="7697" marR="3079" defTabSz="554218">
              <a:lnSpc>
                <a:spcPct val="102499"/>
              </a:lnSpc>
              <a:spcBef>
                <a:spcPts val="9"/>
              </a:spcBef>
            </a:pPr>
            <a:r>
              <a:rPr sz="1697" kern="0" dirty="0">
                <a:solidFill>
                  <a:sysClr val="windowText" lastClr="000000"/>
                </a:solidFill>
                <a:latin typeface="Arial"/>
                <a:cs typeface="Arial"/>
              </a:rPr>
              <a:t>We</a:t>
            </a:r>
            <a:r>
              <a:rPr sz="1697" kern="0" spc="3" dirty="0">
                <a:solidFill>
                  <a:sysClr val="windowText" lastClr="000000"/>
                </a:solidFill>
                <a:latin typeface="Arial"/>
                <a:cs typeface="Arial"/>
              </a:rPr>
              <a:t> </a:t>
            </a:r>
            <a:r>
              <a:rPr sz="1697" kern="0" dirty="0">
                <a:solidFill>
                  <a:sysClr val="windowText" lastClr="000000"/>
                </a:solidFill>
                <a:latin typeface="Arial"/>
                <a:cs typeface="Arial"/>
              </a:rPr>
              <a:t>are</a:t>
            </a:r>
            <a:r>
              <a:rPr sz="1697" kern="0" spc="48" dirty="0">
                <a:solidFill>
                  <a:sysClr val="windowText" lastClr="000000"/>
                </a:solidFill>
                <a:latin typeface="Arial"/>
                <a:cs typeface="Arial"/>
              </a:rPr>
              <a:t> </a:t>
            </a:r>
            <a:r>
              <a:rPr sz="1697" kern="0" spc="45" dirty="0">
                <a:solidFill>
                  <a:sysClr val="windowText" lastClr="000000"/>
                </a:solidFill>
                <a:latin typeface="Arial"/>
                <a:cs typeface="Arial"/>
              </a:rPr>
              <a:t>dedicated</a:t>
            </a:r>
            <a:r>
              <a:rPr sz="1697" kern="0" spc="58" dirty="0">
                <a:solidFill>
                  <a:sysClr val="windowText" lastClr="000000"/>
                </a:solidFill>
                <a:latin typeface="Arial"/>
                <a:cs typeface="Arial"/>
              </a:rPr>
              <a:t> </a:t>
            </a:r>
            <a:r>
              <a:rPr sz="1697" kern="0" spc="30" dirty="0">
                <a:solidFill>
                  <a:sysClr val="windowText" lastClr="000000"/>
                </a:solidFill>
                <a:latin typeface="Arial"/>
                <a:cs typeface="Arial"/>
              </a:rPr>
              <a:t>to</a:t>
            </a:r>
            <a:r>
              <a:rPr sz="1697" kern="0" spc="94" dirty="0">
                <a:solidFill>
                  <a:sysClr val="windowText" lastClr="000000"/>
                </a:solidFill>
                <a:latin typeface="Arial"/>
                <a:cs typeface="Arial"/>
              </a:rPr>
              <a:t> </a:t>
            </a:r>
            <a:r>
              <a:rPr sz="1697" kern="0" dirty="0">
                <a:solidFill>
                  <a:sysClr val="windowText" lastClr="000000"/>
                </a:solidFill>
                <a:latin typeface="Arial"/>
                <a:cs typeface="Arial"/>
              </a:rPr>
              <a:t>developing</a:t>
            </a:r>
            <a:r>
              <a:rPr sz="1697" kern="0" spc="6" dirty="0">
                <a:solidFill>
                  <a:sysClr val="windowText" lastClr="000000"/>
                </a:solidFill>
                <a:latin typeface="Arial"/>
                <a:cs typeface="Arial"/>
              </a:rPr>
              <a:t> </a:t>
            </a:r>
            <a:r>
              <a:rPr sz="1697" kern="0" dirty="0">
                <a:solidFill>
                  <a:sysClr val="windowText" lastClr="000000"/>
                </a:solidFill>
                <a:latin typeface="Arial"/>
                <a:cs typeface="Arial"/>
              </a:rPr>
              <a:t>long</a:t>
            </a:r>
            <a:r>
              <a:rPr sz="1697" kern="0" spc="9" dirty="0">
                <a:solidFill>
                  <a:sysClr val="windowText" lastClr="000000"/>
                </a:solidFill>
                <a:latin typeface="Arial"/>
                <a:cs typeface="Arial"/>
              </a:rPr>
              <a:t> </a:t>
            </a:r>
            <a:r>
              <a:rPr sz="1697" kern="0" dirty="0">
                <a:solidFill>
                  <a:sysClr val="windowText" lastClr="000000"/>
                </a:solidFill>
                <a:latin typeface="Arial"/>
                <a:cs typeface="Arial"/>
              </a:rPr>
              <a:t>term,</a:t>
            </a:r>
            <a:r>
              <a:rPr sz="1697" kern="0" spc="24" dirty="0">
                <a:solidFill>
                  <a:sysClr val="windowText" lastClr="000000"/>
                </a:solidFill>
                <a:latin typeface="Arial"/>
                <a:cs typeface="Arial"/>
              </a:rPr>
              <a:t> </a:t>
            </a:r>
            <a:r>
              <a:rPr sz="1697" kern="0" spc="27" dirty="0">
                <a:solidFill>
                  <a:sysClr val="windowText" lastClr="000000"/>
                </a:solidFill>
                <a:latin typeface="Arial"/>
                <a:cs typeface="Arial"/>
              </a:rPr>
              <a:t>mutual </a:t>
            </a:r>
            <a:r>
              <a:rPr sz="1697" kern="0" dirty="0">
                <a:solidFill>
                  <a:sysClr val="windowText" lastClr="000000"/>
                </a:solidFill>
                <a:latin typeface="Arial"/>
                <a:cs typeface="Arial"/>
              </a:rPr>
              <a:t>beneficial</a:t>
            </a:r>
            <a:r>
              <a:rPr sz="1697" kern="0" spc="61" dirty="0">
                <a:solidFill>
                  <a:sysClr val="windowText" lastClr="000000"/>
                </a:solidFill>
                <a:latin typeface="Arial"/>
                <a:cs typeface="Arial"/>
              </a:rPr>
              <a:t> </a:t>
            </a:r>
            <a:r>
              <a:rPr sz="1697" kern="0" spc="39" dirty="0">
                <a:solidFill>
                  <a:sysClr val="windowText" lastClr="000000"/>
                </a:solidFill>
                <a:latin typeface="Arial"/>
                <a:cs typeface="Arial"/>
              </a:rPr>
              <a:t>and</a:t>
            </a:r>
            <a:r>
              <a:rPr sz="1697" kern="0" spc="139" dirty="0">
                <a:solidFill>
                  <a:sysClr val="windowText" lastClr="000000"/>
                </a:solidFill>
                <a:latin typeface="Arial"/>
                <a:cs typeface="Arial"/>
              </a:rPr>
              <a:t> </a:t>
            </a:r>
            <a:r>
              <a:rPr sz="1697" kern="0" dirty="0">
                <a:solidFill>
                  <a:sysClr val="windowText" lastClr="000000"/>
                </a:solidFill>
                <a:latin typeface="Arial"/>
                <a:cs typeface="Arial"/>
              </a:rPr>
              <a:t>meaningful</a:t>
            </a:r>
            <a:r>
              <a:rPr sz="1697" kern="0" spc="69" dirty="0">
                <a:solidFill>
                  <a:sysClr val="windowText" lastClr="000000"/>
                </a:solidFill>
                <a:latin typeface="Arial"/>
                <a:cs typeface="Arial"/>
              </a:rPr>
              <a:t> </a:t>
            </a:r>
            <a:r>
              <a:rPr sz="1697" kern="0" dirty="0">
                <a:solidFill>
                  <a:sysClr val="windowText" lastClr="000000"/>
                </a:solidFill>
                <a:latin typeface="Arial"/>
                <a:cs typeface="Arial"/>
              </a:rPr>
              <a:t>partnerships</a:t>
            </a:r>
            <a:r>
              <a:rPr sz="1697" kern="0" spc="73" dirty="0">
                <a:solidFill>
                  <a:sysClr val="windowText" lastClr="000000"/>
                </a:solidFill>
                <a:latin typeface="Arial"/>
                <a:cs typeface="Arial"/>
              </a:rPr>
              <a:t> </a:t>
            </a:r>
            <a:r>
              <a:rPr sz="1697" kern="0" dirty="0">
                <a:solidFill>
                  <a:sysClr val="windowText" lastClr="000000"/>
                </a:solidFill>
                <a:latin typeface="Arial"/>
                <a:cs typeface="Arial"/>
              </a:rPr>
              <a:t>within</a:t>
            </a:r>
            <a:r>
              <a:rPr sz="1697" kern="0" spc="79" dirty="0">
                <a:solidFill>
                  <a:sysClr val="windowText" lastClr="000000"/>
                </a:solidFill>
                <a:latin typeface="Arial"/>
                <a:cs typeface="Arial"/>
              </a:rPr>
              <a:t> </a:t>
            </a:r>
            <a:r>
              <a:rPr sz="1697" kern="0" spc="33" dirty="0">
                <a:solidFill>
                  <a:sysClr val="windowText" lastClr="000000"/>
                </a:solidFill>
                <a:latin typeface="Arial"/>
                <a:cs typeface="Arial"/>
              </a:rPr>
              <a:t>the</a:t>
            </a:r>
            <a:r>
              <a:rPr sz="1697" kern="0" spc="136" dirty="0">
                <a:solidFill>
                  <a:sysClr val="windowText" lastClr="000000"/>
                </a:solidFill>
                <a:latin typeface="Arial"/>
                <a:cs typeface="Arial"/>
              </a:rPr>
              <a:t> </a:t>
            </a:r>
            <a:r>
              <a:rPr sz="1697" kern="0" spc="-6" dirty="0">
                <a:solidFill>
                  <a:sysClr val="windowText" lastClr="000000"/>
                </a:solidFill>
                <a:latin typeface="Arial"/>
                <a:cs typeface="Arial"/>
              </a:rPr>
              <a:t>civil </a:t>
            </a:r>
            <a:r>
              <a:rPr sz="1697" kern="0" dirty="0">
                <a:solidFill>
                  <a:sysClr val="windowText" lastClr="000000"/>
                </a:solidFill>
                <a:latin typeface="Arial"/>
                <a:cs typeface="Arial"/>
              </a:rPr>
              <a:t>construction</a:t>
            </a:r>
            <a:r>
              <a:rPr sz="1697" kern="0" spc="18" dirty="0">
                <a:solidFill>
                  <a:sysClr val="windowText" lastClr="000000"/>
                </a:solidFill>
                <a:latin typeface="Arial"/>
                <a:cs typeface="Arial"/>
              </a:rPr>
              <a:t> </a:t>
            </a:r>
            <a:r>
              <a:rPr sz="1697" kern="0" spc="-6" dirty="0">
                <a:solidFill>
                  <a:sysClr val="windowText" lastClr="000000"/>
                </a:solidFill>
                <a:latin typeface="Arial"/>
                <a:cs typeface="Arial"/>
              </a:rPr>
              <a:t>industry,</a:t>
            </a:r>
            <a:r>
              <a:rPr sz="1697" kern="0" spc="-15" dirty="0">
                <a:solidFill>
                  <a:sysClr val="windowText" lastClr="000000"/>
                </a:solidFill>
                <a:latin typeface="Arial"/>
                <a:cs typeface="Arial"/>
              </a:rPr>
              <a:t> </a:t>
            </a:r>
            <a:r>
              <a:rPr sz="1697" kern="0" spc="39" dirty="0">
                <a:solidFill>
                  <a:sysClr val="windowText" lastClr="000000"/>
                </a:solidFill>
                <a:latin typeface="Arial"/>
                <a:cs typeface="Arial"/>
              </a:rPr>
              <a:t>broader</a:t>
            </a:r>
            <a:r>
              <a:rPr sz="1697" kern="0" spc="55" dirty="0">
                <a:solidFill>
                  <a:sysClr val="windowText" lastClr="000000"/>
                </a:solidFill>
                <a:latin typeface="Arial"/>
                <a:cs typeface="Arial"/>
              </a:rPr>
              <a:t> </a:t>
            </a:r>
            <a:r>
              <a:rPr sz="1697" kern="0" spc="33" dirty="0">
                <a:solidFill>
                  <a:sysClr val="windowText" lastClr="000000"/>
                </a:solidFill>
                <a:latin typeface="Arial"/>
                <a:cs typeface="Arial"/>
              </a:rPr>
              <a:t>Aboriginal</a:t>
            </a:r>
            <a:r>
              <a:rPr sz="1697" kern="0" spc="45" dirty="0">
                <a:solidFill>
                  <a:sysClr val="windowText" lastClr="000000"/>
                </a:solidFill>
                <a:latin typeface="Arial"/>
                <a:cs typeface="Arial"/>
              </a:rPr>
              <a:t> </a:t>
            </a:r>
            <a:r>
              <a:rPr sz="1697" kern="0" spc="-6" dirty="0">
                <a:solidFill>
                  <a:sysClr val="windowText" lastClr="000000"/>
                </a:solidFill>
                <a:latin typeface="Arial"/>
                <a:cs typeface="Arial"/>
              </a:rPr>
              <a:t>community</a:t>
            </a:r>
            <a:endParaRPr sz="1697" kern="0">
              <a:solidFill>
                <a:sysClr val="windowText" lastClr="000000"/>
              </a:solidFill>
              <a:latin typeface="Arial"/>
              <a:cs typeface="Arial"/>
            </a:endParaRPr>
          </a:p>
          <a:p>
            <a:pPr marL="7697" defTabSz="554218">
              <a:spcBef>
                <a:spcPts val="88"/>
              </a:spcBef>
            </a:pPr>
            <a:r>
              <a:rPr sz="1697" kern="0" spc="39" dirty="0">
                <a:solidFill>
                  <a:sysClr val="windowText" lastClr="000000"/>
                </a:solidFill>
                <a:latin typeface="Arial"/>
                <a:cs typeface="Arial"/>
              </a:rPr>
              <a:t>and</a:t>
            </a:r>
            <a:r>
              <a:rPr sz="1697" kern="0" spc="64" dirty="0">
                <a:solidFill>
                  <a:sysClr val="windowText" lastClr="000000"/>
                </a:solidFill>
                <a:latin typeface="Arial"/>
                <a:cs typeface="Arial"/>
              </a:rPr>
              <a:t> </a:t>
            </a:r>
            <a:r>
              <a:rPr sz="1697" kern="0" dirty="0">
                <a:solidFill>
                  <a:sysClr val="windowText" lastClr="000000"/>
                </a:solidFill>
                <a:latin typeface="Arial"/>
                <a:cs typeface="Arial"/>
              </a:rPr>
              <a:t>within</a:t>
            </a:r>
            <a:r>
              <a:rPr sz="1697" kern="0" spc="12" dirty="0">
                <a:solidFill>
                  <a:sysClr val="windowText" lastClr="000000"/>
                </a:solidFill>
                <a:latin typeface="Arial"/>
                <a:cs typeface="Arial"/>
              </a:rPr>
              <a:t> </a:t>
            </a:r>
            <a:r>
              <a:rPr sz="1697" kern="0" dirty="0">
                <a:solidFill>
                  <a:sysClr val="windowText" lastClr="000000"/>
                </a:solidFill>
                <a:latin typeface="Arial"/>
                <a:cs typeface="Arial"/>
              </a:rPr>
              <a:t>our own</a:t>
            </a:r>
            <a:r>
              <a:rPr sz="1697" kern="0" spc="6" dirty="0">
                <a:solidFill>
                  <a:sysClr val="windowText" lastClr="000000"/>
                </a:solidFill>
                <a:latin typeface="Arial"/>
                <a:cs typeface="Arial"/>
              </a:rPr>
              <a:t> </a:t>
            </a:r>
            <a:r>
              <a:rPr sz="1697" kern="0" spc="-6" dirty="0">
                <a:solidFill>
                  <a:sysClr val="windowText" lastClr="000000"/>
                </a:solidFill>
                <a:latin typeface="Arial"/>
                <a:cs typeface="Arial"/>
              </a:rPr>
              <a:t>workforce.</a:t>
            </a:r>
            <a:endParaRPr sz="1697" kern="0">
              <a:solidFill>
                <a:sysClr val="windowText" lastClr="000000"/>
              </a:solidFill>
              <a:latin typeface="Arial"/>
              <a:cs typeface="Arial"/>
            </a:endParaRPr>
          </a:p>
        </p:txBody>
      </p:sp>
      <p:sp>
        <p:nvSpPr>
          <p:cNvPr id="5" name="object 5"/>
          <p:cNvSpPr txBox="1"/>
          <p:nvPr/>
        </p:nvSpPr>
        <p:spPr>
          <a:xfrm>
            <a:off x="7008471" y="2638213"/>
            <a:ext cx="1161473" cy="519956"/>
          </a:xfrm>
          <a:prstGeom prst="rect">
            <a:avLst/>
          </a:prstGeom>
        </p:spPr>
        <p:txBody>
          <a:bodyPr vert="horz" wrap="square" lIns="0" tIns="32327" rIns="0" bIns="0" rtlCol="0">
            <a:spAutoFit/>
          </a:bodyPr>
          <a:lstStyle/>
          <a:p>
            <a:pPr marL="7697" marR="3079" defTabSz="554218">
              <a:lnSpc>
                <a:spcPts val="1879"/>
              </a:lnSpc>
              <a:spcBef>
                <a:spcPts val="255"/>
              </a:spcBef>
            </a:pPr>
            <a:r>
              <a:rPr sz="1697" b="1" kern="0" spc="-27" dirty="0">
                <a:solidFill>
                  <a:sysClr val="windowText" lastClr="000000"/>
                </a:solidFill>
                <a:latin typeface="Arial"/>
                <a:cs typeface="Arial"/>
              </a:rPr>
              <a:t>Destination </a:t>
            </a:r>
            <a:r>
              <a:rPr sz="1697" b="1" kern="0" spc="-12" dirty="0">
                <a:solidFill>
                  <a:sysClr val="windowText" lastClr="000000"/>
                </a:solidFill>
                <a:latin typeface="Arial"/>
                <a:cs typeface="Arial"/>
              </a:rPr>
              <a:t>for</a:t>
            </a:r>
            <a:r>
              <a:rPr sz="1697" b="1" kern="0" spc="-97" dirty="0">
                <a:solidFill>
                  <a:sysClr val="windowText" lastClr="000000"/>
                </a:solidFill>
                <a:latin typeface="Arial"/>
                <a:cs typeface="Arial"/>
              </a:rPr>
              <a:t> </a:t>
            </a:r>
            <a:r>
              <a:rPr sz="1697" b="1" kern="0" spc="-15" dirty="0">
                <a:solidFill>
                  <a:sysClr val="windowText" lastClr="000000"/>
                </a:solidFill>
                <a:latin typeface="Arial"/>
                <a:cs typeface="Arial"/>
              </a:rPr>
              <a:t>mob</a:t>
            </a:r>
            <a:endParaRPr sz="1697" kern="0">
              <a:solidFill>
                <a:sysClr val="windowText" lastClr="000000"/>
              </a:solidFill>
              <a:latin typeface="Arial"/>
              <a:cs typeface="Arial"/>
            </a:endParaRPr>
          </a:p>
        </p:txBody>
      </p:sp>
      <p:sp>
        <p:nvSpPr>
          <p:cNvPr id="6" name="object 6"/>
          <p:cNvSpPr txBox="1"/>
          <p:nvPr/>
        </p:nvSpPr>
        <p:spPr>
          <a:xfrm>
            <a:off x="9978297" y="2638213"/>
            <a:ext cx="1152236" cy="519956"/>
          </a:xfrm>
          <a:prstGeom prst="rect">
            <a:avLst/>
          </a:prstGeom>
        </p:spPr>
        <p:txBody>
          <a:bodyPr vert="horz" wrap="square" lIns="0" tIns="32327" rIns="0" bIns="0" rtlCol="0">
            <a:spAutoFit/>
          </a:bodyPr>
          <a:lstStyle/>
          <a:p>
            <a:pPr marL="7697" marR="3079" defTabSz="554218">
              <a:lnSpc>
                <a:spcPts val="1879"/>
              </a:lnSpc>
              <a:spcBef>
                <a:spcPts val="255"/>
              </a:spcBef>
            </a:pPr>
            <a:r>
              <a:rPr sz="1697" b="1" kern="0" spc="-52" dirty="0">
                <a:solidFill>
                  <a:sysClr val="windowText" lastClr="000000"/>
                </a:solidFill>
                <a:latin typeface="Arial"/>
                <a:cs typeface="Arial"/>
              </a:rPr>
              <a:t>Community </a:t>
            </a:r>
            <a:r>
              <a:rPr sz="1697" b="1" kern="0" spc="-18" dirty="0">
                <a:solidFill>
                  <a:sysClr val="windowText" lastClr="000000"/>
                </a:solidFill>
                <a:latin typeface="Arial"/>
                <a:cs typeface="Arial"/>
              </a:rPr>
              <a:t>connection</a:t>
            </a:r>
            <a:endParaRPr sz="1697" kern="0">
              <a:solidFill>
                <a:sysClr val="windowText" lastClr="000000"/>
              </a:solidFill>
              <a:latin typeface="Arial"/>
              <a:cs typeface="Arial"/>
            </a:endParaRPr>
          </a:p>
        </p:txBody>
      </p:sp>
      <p:sp>
        <p:nvSpPr>
          <p:cNvPr id="7" name="object 7"/>
          <p:cNvSpPr txBox="1"/>
          <p:nvPr/>
        </p:nvSpPr>
        <p:spPr>
          <a:xfrm>
            <a:off x="7008471" y="3831551"/>
            <a:ext cx="1317721" cy="519956"/>
          </a:xfrm>
          <a:prstGeom prst="rect">
            <a:avLst/>
          </a:prstGeom>
        </p:spPr>
        <p:txBody>
          <a:bodyPr vert="horz" wrap="square" lIns="0" tIns="32327" rIns="0" bIns="0" rtlCol="0">
            <a:spAutoFit/>
          </a:bodyPr>
          <a:lstStyle/>
          <a:p>
            <a:pPr marL="7697" marR="3079" defTabSz="554218">
              <a:lnSpc>
                <a:spcPts val="1879"/>
              </a:lnSpc>
              <a:spcBef>
                <a:spcPts val="255"/>
              </a:spcBef>
            </a:pPr>
            <a:r>
              <a:rPr sz="1697" b="1" kern="0" dirty="0">
                <a:solidFill>
                  <a:sysClr val="windowText" lastClr="000000"/>
                </a:solidFill>
                <a:latin typeface="Arial"/>
                <a:cs typeface="Arial"/>
              </a:rPr>
              <a:t>Deep</a:t>
            </a:r>
            <a:r>
              <a:rPr sz="1697" b="1" kern="0" spc="-106" dirty="0">
                <a:solidFill>
                  <a:sysClr val="windowText" lastClr="000000"/>
                </a:solidFill>
                <a:latin typeface="Arial"/>
                <a:cs typeface="Arial"/>
              </a:rPr>
              <a:t> </a:t>
            </a:r>
            <a:r>
              <a:rPr sz="1697" b="1" kern="0" spc="-30" dirty="0">
                <a:solidFill>
                  <a:sysClr val="windowText" lastClr="000000"/>
                </a:solidFill>
                <a:latin typeface="Arial"/>
                <a:cs typeface="Arial"/>
              </a:rPr>
              <a:t>seeded relationships</a:t>
            </a:r>
            <a:endParaRPr sz="1697" kern="0">
              <a:solidFill>
                <a:sysClr val="windowText" lastClr="000000"/>
              </a:solidFill>
              <a:latin typeface="Arial"/>
              <a:cs typeface="Arial"/>
            </a:endParaRPr>
          </a:p>
        </p:txBody>
      </p:sp>
      <p:sp>
        <p:nvSpPr>
          <p:cNvPr id="8" name="object 8"/>
          <p:cNvSpPr txBox="1"/>
          <p:nvPr/>
        </p:nvSpPr>
        <p:spPr>
          <a:xfrm>
            <a:off x="7008471" y="5024889"/>
            <a:ext cx="1265382" cy="519956"/>
          </a:xfrm>
          <a:prstGeom prst="rect">
            <a:avLst/>
          </a:prstGeom>
        </p:spPr>
        <p:txBody>
          <a:bodyPr vert="horz" wrap="square" lIns="0" tIns="32327" rIns="0" bIns="0" rtlCol="0">
            <a:spAutoFit/>
          </a:bodyPr>
          <a:lstStyle/>
          <a:p>
            <a:pPr marL="7697" marR="3079" defTabSz="554218">
              <a:lnSpc>
                <a:spcPts val="1879"/>
              </a:lnSpc>
              <a:spcBef>
                <a:spcPts val="255"/>
              </a:spcBef>
            </a:pPr>
            <a:r>
              <a:rPr sz="1697" b="1" kern="0" spc="-6" dirty="0">
                <a:solidFill>
                  <a:sysClr val="windowText" lastClr="000000"/>
                </a:solidFill>
                <a:latin typeface="Arial"/>
                <a:cs typeface="Arial"/>
              </a:rPr>
              <a:t>Industry </a:t>
            </a:r>
            <a:r>
              <a:rPr sz="1697" b="1" kern="0" spc="-45" dirty="0">
                <a:solidFill>
                  <a:sysClr val="windowText" lastClr="000000"/>
                </a:solidFill>
                <a:latin typeface="Arial"/>
                <a:cs typeface="Arial"/>
              </a:rPr>
              <a:t>partnerships</a:t>
            </a:r>
            <a:endParaRPr sz="1697" kern="0">
              <a:solidFill>
                <a:sysClr val="windowText" lastClr="000000"/>
              </a:solidFill>
              <a:latin typeface="Arial"/>
              <a:cs typeface="Arial"/>
            </a:endParaRPr>
          </a:p>
        </p:txBody>
      </p:sp>
      <p:sp>
        <p:nvSpPr>
          <p:cNvPr id="9" name="object 9"/>
          <p:cNvSpPr txBox="1"/>
          <p:nvPr/>
        </p:nvSpPr>
        <p:spPr>
          <a:xfrm>
            <a:off x="9978297" y="3831551"/>
            <a:ext cx="1853815" cy="519956"/>
          </a:xfrm>
          <a:prstGeom prst="rect">
            <a:avLst/>
          </a:prstGeom>
        </p:spPr>
        <p:txBody>
          <a:bodyPr vert="horz" wrap="square" lIns="0" tIns="32327" rIns="0" bIns="0" rtlCol="0">
            <a:spAutoFit/>
          </a:bodyPr>
          <a:lstStyle/>
          <a:p>
            <a:pPr marL="7697" marR="3079" defTabSz="554218">
              <a:lnSpc>
                <a:spcPts val="1879"/>
              </a:lnSpc>
              <a:spcBef>
                <a:spcPts val="255"/>
              </a:spcBef>
            </a:pPr>
            <a:r>
              <a:rPr sz="1697" b="1" kern="0" spc="-30" dirty="0">
                <a:solidFill>
                  <a:sysClr val="windowText" lastClr="000000"/>
                </a:solidFill>
                <a:latin typeface="Arial"/>
                <a:cs typeface="Arial"/>
              </a:rPr>
              <a:t>Aboriginal</a:t>
            </a:r>
            <a:r>
              <a:rPr sz="1697" b="1" kern="0" spc="-67" dirty="0">
                <a:solidFill>
                  <a:sysClr val="windowText" lastClr="000000"/>
                </a:solidFill>
                <a:latin typeface="Arial"/>
                <a:cs typeface="Arial"/>
              </a:rPr>
              <a:t> </a:t>
            </a:r>
            <a:r>
              <a:rPr sz="1697" b="1" kern="0" spc="-27" dirty="0">
                <a:solidFill>
                  <a:sysClr val="windowText" lastClr="000000"/>
                </a:solidFill>
                <a:latin typeface="Arial"/>
                <a:cs typeface="Arial"/>
              </a:rPr>
              <a:t>cultural </a:t>
            </a:r>
            <a:r>
              <a:rPr sz="1697" b="1" kern="0" spc="-42" dirty="0">
                <a:solidFill>
                  <a:sysClr val="windowText" lastClr="000000"/>
                </a:solidFill>
                <a:latin typeface="Arial"/>
                <a:cs typeface="Arial"/>
              </a:rPr>
              <a:t>support</a:t>
            </a:r>
            <a:r>
              <a:rPr sz="1697" b="1" kern="0" spc="-79" dirty="0">
                <a:solidFill>
                  <a:sysClr val="windowText" lastClr="000000"/>
                </a:solidFill>
                <a:latin typeface="Arial"/>
                <a:cs typeface="Arial"/>
              </a:rPr>
              <a:t> </a:t>
            </a:r>
            <a:r>
              <a:rPr sz="1697" b="1" kern="0" spc="-6" dirty="0">
                <a:solidFill>
                  <a:sysClr val="windowText" lastClr="000000"/>
                </a:solidFill>
                <a:latin typeface="Arial"/>
                <a:cs typeface="Arial"/>
              </a:rPr>
              <a:t>programs</a:t>
            </a:r>
            <a:endParaRPr sz="1697" kern="0">
              <a:solidFill>
                <a:sysClr val="windowText" lastClr="000000"/>
              </a:solidFill>
              <a:latin typeface="Arial"/>
              <a:cs typeface="Arial"/>
            </a:endParaRPr>
          </a:p>
        </p:txBody>
      </p:sp>
      <p:sp>
        <p:nvSpPr>
          <p:cNvPr id="10" name="object 10"/>
          <p:cNvSpPr txBox="1"/>
          <p:nvPr/>
        </p:nvSpPr>
        <p:spPr>
          <a:xfrm>
            <a:off x="9978297" y="5023042"/>
            <a:ext cx="1265382" cy="518790"/>
          </a:xfrm>
          <a:prstGeom prst="rect">
            <a:avLst/>
          </a:prstGeom>
        </p:spPr>
        <p:txBody>
          <a:bodyPr vert="horz" wrap="square" lIns="0" tIns="31173" rIns="0" bIns="0" rtlCol="0">
            <a:spAutoFit/>
          </a:bodyPr>
          <a:lstStyle/>
          <a:p>
            <a:pPr marL="7697" marR="3079" defTabSz="554218">
              <a:lnSpc>
                <a:spcPts val="1891"/>
              </a:lnSpc>
              <a:spcBef>
                <a:spcPts val="245"/>
              </a:spcBef>
            </a:pPr>
            <a:r>
              <a:rPr sz="1697" b="1" kern="0" spc="-6" dirty="0">
                <a:solidFill>
                  <a:sysClr val="windowText" lastClr="000000"/>
                </a:solidFill>
                <a:latin typeface="Arial"/>
                <a:cs typeface="Arial"/>
              </a:rPr>
              <a:t>Community </a:t>
            </a:r>
            <a:r>
              <a:rPr sz="1697" b="1" kern="0" spc="-45" dirty="0">
                <a:solidFill>
                  <a:sysClr val="windowText" lastClr="000000"/>
                </a:solidFill>
                <a:latin typeface="Arial"/>
                <a:cs typeface="Arial"/>
              </a:rPr>
              <a:t>partnerships</a:t>
            </a:r>
            <a:endParaRPr sz="1697" kern="0">
              <a:solidFill>
                <a:sysClr val="windowText" lastClr="000000"/>
              </a:solidFill>
              <a:latin typeface="Arial"/>
              <a:cs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848" y="514509"/>
            <a:ext cx="12184302" cy="6339161"/>
          </a:xfrm>
          <a:prstGeom prst="rect">
            <a:avLst/>
          </a:prstGeom>
        </p:spPr>
      </p:pic>
      <p:sp>
        <p:nvSpPr>
          <p:cNvPr id="3" name="object 3"/>
          <p:cNvSpPr txBox="1">
            <a:spLocks noGrp="1"/>
          </p:cNvSpPr>
          <p:nvPr>
            <p:ph type="title"/>
          </p:nvPr>
        </p:nvSpPr>
        <p:spPr>
          <a:xfrm>
            <a:off x="307059" y="109343"/>
            <a:ext cx="5518013" cy="899397"/>
          </a:xfrm>
          <a:prstGeom prst="rect">
            <a:avLst/>
          </a:prstGeom>
        </p:spPr>
        <p:txBody>
          <a:bodyPr vert="horz" wrap="square" lIns="0" tIns="161020" rIns="0" bIns="0" rtlCol="0">
            <a:spAutoFit/>
          </a:bodyPr>
          <a:lstStyle/>
          <a:p>
            <a:pPr marL="7697">
              <a:spcBef>
                <a:spcPts val="61"/>
              </a:spcBef>
            </a:pPr>
            <a:r>
              <a:rPr dirty="0"/>
              <a:t>Our</a:t>
            </a:r>
            <a:r>
              <a:rPr spc="-282" dirty="0"/>
              <a:t> </a:t>
            </a:r>
            <a:r>
              <a:rPr spc="36" dirty="0"/>
              <a:t>programs</a:t>
            </a:r>
          </a:p>
        </p:txBody>
      </p:sp>
      <p:sp>
        <p:nvSpPr>
          <p:cNvPr id="4" name="object 4"/>
          <p:cNvSpPr txBox="1"/>
          <p:nvPr/>
        </p:nvSpPr>
        <p:spPr>
          <a:xfrm>
            <a:off x="503445" y="3753966"/>
            <a:ext cx="4130964" cy="1589796"/>
          </a:xfrm>
          <a:prstGeom prst="rect">
            <a:avLst/>
          </a:prstGeom>
        </p:spPr>
        <p:txBody>
          <a:bodyPr vert="horz" wrap="square" lIns="0" tIns="57342" rIns="0" bIns="0" rtlCol="0">
            <a:spAutoFit/>
          </a:bodyPr>
          <a:lstStyle/>
          <a:p>
            <a:pPr marL="197440" indent="-189358" defTabSz="554218">
              <a:spcBef>
                <a:spcPts val="452"/>
              </a:spcBef>
              <a:buFontTx/>
              <a:buChar char="•"/>
              <a:tabLst>
                <a:tab pos="197440" algn="l"/>
              </a:tabLst>
            </a:pPr>
            <a:r>
              <a:rPr sz="1697" kern="0" dirty="0">
                <a:solidFill>
                  <a:sysClr val="windowText" lastClr="000000"/>
                </a:solidFill>
                <a:latin typeface="Arial"/>
                <a:cs typeface="Arial"/>
              </a:rPr>
              <a:t>Identifies</a:t>
            </a:r>
            <a:r>
              <a:rPr sz="1697" kern="0" spc="-30" dirty="0">
                <a:solidFill>
                  <a:sysClr val="windowText" lastClr="000000"/>
                </a:solidFill>
                <a:latin typeface="Arial"/>
                <a:cs typeface="Arial"/>
              </a:rPr>
              <a:t> </a:t>
            </a:r>
            <a:r>
              <a:rPr sz="1697" kern="0" spc="39" dirty="0">
                <a:solidFill>
                  <a:sysClr val="windowText" lastClr="000000"/>
                </a:solidFill>
                <a:latin typeface="Arial"/>
                <a:cs typeface="Arial"/>
              </a:rPr>
              <a:t>and</a:t>
            </a:r>
            <a:r>
              <a:rPr sz="1697" kern="0" spc="33" dirty="0">
                <a:solidFill>
                  <a:sysClr val="windowText" lastClr="000000"/>
                </a:solidFill>
                <a:latin typeface="Arial"/>
                <a:cs typeface="Arial"/>
              </a:rPr>
              <a:t> </a:t>
            </a:r>
            <a:r>
              <a:rPr sz="1697" kern="0" dirty="0">
                <a:solidFill>
                  <a:sysClr val="windowText" lastClr="000000"/>
                </a:solidFill>
                <a:latin typeface="Arial"/>
                <a:cs typeface="Arial"/>
              </a:rPr>
              <a:t>improves</a:t>
            </a:r>
            <a:r>
              <a:rPr sz="1697" kern="0" spc="-36" dirty="0">
                <a:solidFill>
                  <a:sysClr val="windowText" lastClr="000000"/>
                </a:solidFill>
                <a:latin typeface="Arial"/>
                <a:cs typeface="Arial"/>
              </a:rPr>
              <a:t> </a:t>
            </a:r>
            <a:r>
              <a:rPr sz="1697" kern="0" dirty="0">
                <a:solidFill>
                  <a:sysClr val="windowText" lastClr="000000"/>
                </a:solidFill>
                <a:latin typeface="Arial"/>
                <a:cs typeface="Arial"/>
              </a:rPr>
              <a:t>leadership</a:t>
            </a:r>
            <a:r>
              <a:rPr sz="1697" kern="0" spc="-21" dirty="0">
                <a:solidFill>
                  <a:sysClr val="windowText" lastClr="000000"/>
                </a:solidFill>
                <a:latin typeface="Arial"/>
                <a:cs typeface="Arial"/>
              </a:rPr>
              <a:t> </a:t>
            </a:r>
            <a:r>
              <a:rPr sz="1697" kern="0" spc="-6" dirty="0">
                <a:solidFill>
                  <a:sysClr val="windowText" lastClr="000000"/>
                </a:solidFill>
                <a:latin typeface="Arial"/>
                <a:cs typeface="Arial"/>
              </a:rPr>
              <a:t>styles</a:t>
            </a:r>
            <a:endParaRPr sz="1697" kern="0">
              <a:solidFill>
                <a:sysClr val="windowText" lastClr="000000"/>
              </a:solidFill>
              <a:latin typeface="Arial"/>
              <a:cs typeface="Arial"/>
            </a:endParaRPr>
          </a:p>
          <a:p>
            <a:pPr marL="197055" marR="195516" indent="-189358" defTabSz="554218">
              <a:lnSpc>
                <a:spcPct val="104299"/>
              </a:lnSpc>
              <a:spcBef>
                <a:spcPts val="306"/>
              </a:spcBef>
              <a:buFontTx/>
              <a:buChar char="•"/>
              <a:tabLst>
                <a:tab pos="198210" algn="l"/>
              </a:tabLst>
            </a:pPr>
            <a:r>
              <a:rPr sz="1697" kern="0" spc="-6" dirty="0">
                <a:solidFill>
                  <a:sysClr val="windowText" lastClr="000000"/>
                </a:solidFill>
                <a:latin typeface="Arial"/>
                <a:cs typeface="Arial"/>
              </a:rPr>
              <a:t>Provides</a:t>
            </a:r>
            <a:r>
              <a:rPr sz="1697" kern="0" spc="-52" dirty="0">
                <a:solidFill>
                  <a:sysClr val="windowText" lastClr="000000"/>
                </a:solidFill>
                <a:latin typeface="Arial"/>
                <a:cs typeface="Arial"/>
              </a:rPr>
              <a:t> </a:t>
            </a:r>
            <a:r>
              <a:rPr sz="1697" kern="0" spc="33" dirty="0">
                <a:solidFill>
                  <a:sysClr val="windowText" lastClr="000000"/>
                </a:solidFill>
                <a:latin typeface="Arial"/>
                <a:cs typeface="Arial"/>
              </a:rPr>
              <a:t>the</a:t>
            </a:r>
            <a:r>
              <a:rPr sz="1697" kern="0" spc="36" dirty="0">
                <a:solidFill>
                  <a:sysClr val="windowText" lastClr="000000"/>
                </a:solidFill>
                <a:latin typeface="Arial"/>
                <a:cs typeface="Arial"/>
              </a:rPr>
              <a:t> </a:t>
            </a:r>
            <a:r>
              <a:rPr sz="1697" kern="0" dirty="0">
                <a:solidFill>
                  <a:sysClr val="windowText" lastClr="000000"/>
                </a:solidFill>
                <a:latin typeface="Arial"/>
                <a:cs typeface="Arial"/>
              </a:rPr>
              <a:t>tools</a:t>
            </a:r>
            <a:r>
              <a:rPr sz="1697" kern="0" spc="-30" dirty="0">
                <a:solidFill>
                  <a:sysClr val="windowText" lastClr="000000"/>
                </a:solidFill>
                <a:latin typeface="Arial"/>
                <a:cs typeface="Arial"/>
              </a:rPr>
              <a:t> </a:t>
            </a:r>
            <a:r>
              <a:rPr sz="1697" kern="0" dirty="0">
                <a:solidFill>
                  <a:sysClr val="windowText" lastClr="000000"/>
                </a:solidFill>
                <a:latin typeface="Arial"/>
                <a:cs typeface="Arial"/>
              </a:rPr>
              <a:t>required</a:t>
            </a:r>
            <a:r>
              <a:rPr sz="1697" kern="0" spc="-21" dirty="0">
                <a:solidFill>
                  <a:sysClr val="windowText" lastClr="000000"/>
                </a:solidFill>
                <a:latin typeface="Arial"/>
                <a:cs typeface="Arial"/>
              </a:rPr>
              <a:t> </a:t>
            </a:r>
            <a:r>
              <a:rPr sz="1697" kern="0" spc="30" dirty="0">
                <a:solidFill>
                  <a:sysClr val="windowText" lastClr="000000"/>
                </a:solidFill>
                <a:latin typeface="Arial"/>
                <a:cs typeface="Arial"/>
              </a:rPr>
              <a:t>to</a:t>
            </a:r>
            <a:r>
              <a:rPr sz="1697" kern="0" spc="61" dirty="0">
                <a:solidFill>
                  <a:sysClr val="windowText" lastClr="000000"/>
                </a:solidFill>
                <a:latin typeface="Arial"/>
                <a:cs typeface="Arial"/>
              </a:rPr>
              <a:t> </a:t>
            </a:r>
            <a:r>
              <a:rPr sz="1697" kern="0" spc="27" dirty="0">
                <a:solidFill>
                  <a:sysClr val="windowText" lastClr="000000"/>
                </a:solidFill>
                <a:latin typeface="Arial"/>
                <a:cs typeface="Arial"/>
              </a:rPr>
              <a:t>promote 	</a:t>
            </a:r>
            <a:r>
              <a:rPr sz="1697" kern="0" spc="45" dirty="0">
                <a:solidFill>
                  <a:sysClr val="windowText" lastClr="000000"/>
                </a:solidFill>
                <a:latin typeface="Arial"/>
                <a:cs typeface="Arial"/>
              </a:rPr>
              <a:t>better</a:t>
            </a:r>
            <a:r>
              <a:rPr sz="1697" kern="0" spc="-30" dirty="0">
                <a:solidFill>
                  <a:sysClr val="windowText" lastClr="000000"/>
                </a:solidFill>
                <a:latin typeface="Arial"/>
                <a:cs typeface="Arial"/>
              </a:rPr>
              <a:t> </a:t>
            </a:r>
            <a:r>
              <a:rPr sz="1697" kern="0" dirty="0">
                <a:solidFill>
                  <a:sysClr val="windowText" lastClr="000000"/>
                </a:solidFill>
                <a:latin typeface="Arial"/>
                <a:cs typeface="Arial"/>
              </a:rPr>
              <a:t>decision</a:t>
            </a:r>
            <a:r>
              <a:rPr sz="1697" kern="0" spc="-79" dirty="0">
                <a:solidFill>
                  <a:sysClr val="windowText" lastClr="000000"/>
                </a:solidFill>
                <a:latin typeface="Arial"/>
                <a:cs typeface="Arial"/>
              </a:rPr>
              <a:t> </a:t>
            </a:r>
            <a:r>
              <a:rPr sz="1697" kern="0" spc="-6" dirty="0">
                <a:solidFill>
                  <a:sysClr val="windowText" lastClr="000000"/>
                </a:solidFill>
                <a:latin typeface="Arial"/>
                <a:cs typeface="Arial"/>
              </a:rPr>
              <a:t>making</a:t>
            </a:r>
            <a:endParaRPr sz="1697" kern="0">
              <a:solidFill>
                <a:sysClr val="windowText" lastClr="000000"/>
              </a:solidFill>
              <a:latin typeface="Arial"/>
              <a:cs typeface="Arial"/>
            </a:endParaRPr>
          </a:p>
          <a:p>
            <a:pPr marL="197440" indent="-189358" defTabSz="554218">
              <a:spcBef>
                <a:spcPts val="685"/>
              </a:spcBef>
              <a:buFontTx/>
              <a:buChar char="•"/>
              <a:tabLst>
                <a:tab pos="197440" algn="l"/>
              </a:tabLst>
            </a:pPr>
            <a:r>
              <a:rPr sz="1697" kern="0" dirty="0">
                <a:solidFill>
                  <a:sysClr val="windowText" lastClr="000000"/>
                </a:solidFill>
                <a:latin typeface="Arial"/>
                <a:cs typeface="Arial"/>
              </a:rPr>
              <a:t>Boosts</a:t>
            </a:r>
            <a:r>
              <a:rPr sz="1697" kern="0" spc="-55" dirty="0">
                <a:solidFill>
                  <a:sysClr val="windowText" lastClr="000000"/>
                </a:solidFill>
                <a:latin typeface="Arial"/>
                <a:cs typeface="Arial"/>
              </a:rPr>
              <a:t> </a:t>
            </a:r>
            <a:r>
              <a:rPr sz="1697" kern="0" spc="45" dirty="0">
                <a:solidFill>
                  <a:sysClr val="windowText" lastClr="000000"/>
                </a:solidFill>
                <a:latin typeface="Arial"/>
                <a:cs typeface="Arial"/>
              </a:rPr>
              <a:t>team</a:t>
            </a:r>
            <a:r>
              <a:rPr sz="1697" kern="0" spc="42" dirty="0">
                <a:solidFill>
                  <a:sysClr val="windowText" lastClr="000000"/>
                </a:solidFill>
                <a:latin typeface="Arial"/>
                <a:cs typeface="Arial"/>
              </a:rPr>
              <a:t> </a:t>
            </a:r>
            <a:r>
              <a:rPr sz="1697" kern="0" dirty="0">
                <a:solidFill>
                  <a:sysClr val="windowText" lastClr="000000"/>
                </a:solidFill>
                <a:latin typeface="Arial"/>
                <a:cs typeface="Arial"/>
              </a:rPr>
              <a:t>building</a:t>
            </a:r>
            <a:r>
              <a:rPr sz="1697" kern="0" spc="-30" dirty="0">
                <a:solidFill>
                  <a:sysClr val="windowText" lastClr="000000"/>
                </a:solidFill>
                <a:latin typeface="Arial"/>
                <a:cs typeface="Arial"/>
              </a:rPr>
              <a:t> </a:t>
            </a:r>
            <a:r>
              <a:rPr sz="1697" kern="0" spc="-6" dirty="0">
                <a:solidFill>
                  <a:sysClr val="windowText" lastClr="000000"/>
                </a:solidFill>
                <a:latin typeface="Arial"/>
                <a:cs typeface="Arial"/>
              </a:rPr>
              <a:t>skills</a:t>
            </a:r>
            <a:endParaRPr sz="1697" kern="0">
              <a:solidFill>
                <a:sysClr val="windowText" lastClr="000000"/>
              </a:solidFill>
              <a:latin typeface="Arial"/>
              <a:cs typeface="Arial"/>
            </a:endParaRPr>
          </a:p>
          <a:p>
            <a:pPr marL="197440" indent="-189358" defTabSz="554218">
              <a:spcBef>
                <a:spcPts val="567"/>
              </a:spcBef>
              <a:buFontTx/>
              <a:buChar char="•"/>
              <a:tabLst>
                <a:tab pos="197440" algn="l"/>
              </a:tabLst>
            </a:pPr>
            <a:r>
              <a:rPr sz="1697" kern="0" dirty="0">
                <a:solidFill>
                  <a:sysClr val="windowText" lastClr="000000"/>
                </a:solidFill>
                <a:latin typeface="Arial"/>
                <a:cs typeface="Arial"/>
              </a:rPr>
              <a:t>Develops</a:t>
            </a:r>
            <a:r>
              <a:rPr sz="1697" kern="0" spc="100" dirty="0">
                <a:solidFill>
                  <a:sysClr val="windowText" lastClr="000000"/>
                </a:solidFill>
                <a:latin typeface="Arial"/>
                <a:cs typeface="Arial"/>
              </a:rPr>
              <a:t> </a:t>
            </a:r>
            <a:r>
              <a:rPr sz="1697" kern="0" dirty="0">
                <a:solidFill>
                  <a:sysClr val="windowText" lastClr="000000"/>
                </a:solidFill>
                <a:latin typeface="Arial"/>
                <a:cs typeface="Arial"/>
              </a:rPr>
              <a:t>strong</a:t>
            </a:r>
            <a:r>
              <a:rPr sz="1697" kern="0" spc="118" dirty="0">
                <a:solidFill>
                  <a:sysClr val="windowText" lastClr="000000"/>
                </a:solidFill>
                <a:latin typeface="Arial"/>
                <a:cs typeface="Arial"/>
              </a:rPr>
              <a:t> </a:t>
            </a:r>
            <a:r>
              <a:rPr sz="1697" kern="0" dirty="0">
                <a:solidFill>
                  <a:sysClr val="windowText" lastClr="000000"/>
                </a:solidFill>
                <a:latin typeface="Arial"/>
                <a:cs typeface="Arial"/>
              </a:rPr>
              <a:t>communication</a:t>
            </a:r>
            <a:r>
              <a:rPr sz="1697" kern="0" spc="118" dirty="0">
                <a:solidFill>
                  <a:sysClr val="windowText" lastClr="000000"/>
                </a:solidFill>
                <a:latin typeface="Arial"/>
                <a:cs typeface="Arial"/>
              </a:rPr>
              <a:t> </a:t>
            </a:r>
            <a:r>
              <a:rPr sz="1697" kern="0" spc="-6" dirty="0">
                <a:solidFill>
                  <a:sysClr val="windowText" lastClr="000000"/>
                </a:solidFill>
                <a:latin typeface="Arial"/>
                <a:cs typeface="Arial"/>
              </a:rPr>
              <a:t>skills.</a:t>
            </a:r>
            <a:endParaRPr sz="1697" kern="0">
              <a:solidFill>
                <a:sysClr val="windowText" lastClr="000000"/>
              </a:solidFill>
              <a:latin typeface="Arial"/>
              <a:cs typeface="Arial"/>
            </a:endParaRPr>
          </a:p>
        </p:txBody>
      </p:sp>
      <p:sp>
        <p:nvSpPr>
          <p:cNvPr id="5" name="object 5"/>
          <p:cNvSpPr txBox="1"/>
          <p:nvPr/>
        </p:nvSpPr>
        <p:spPr>
          <a:xfrm>
            <a:off x="6151250" y="3731799"/>
            <a:ext cx="3288915" cy="1243004"/>
          </a:xfrm>
          <a:prstGeom prst="rect">
            <a:avLst/>
          </a:prstGeom>
        </p:spPr>
        <p:txBody>
          <a:bodyPr vert="horz" wrap="square" lIns="0" tIns="79664" rIns="0" bIns="0" rtlCol="0">
            <a:spAutoFit/>
          </a:bodyPr>
          <a:lstStyle/>
          <a:p>
            <a:pPr marL="197440" indent="-189358" defTabSz="554218">
              <a:spcBef>
                <a:spcPts val="627"/>
              </a:spcBef>
              <a:buFontTx/>
              <a:buChar char="•"/>
              <a:tabLst>
                <a:tab pos="197440" algn="l"/>
              </a:tabLst>
            </a:pPr>
            <a:r>
              <a:rPr sz="1697" kern="0" spc="-21" dirty="0">
                <a:solidFill>
                  <a:sysClr val="windowText" lastClr="000000"/>
                </a:solidFill>
                <a:latin typeface="Arial"/>
                <a:cs typeface="Arial"/>
              </a:rPr>
              <a:t>Builds</a:t>
            </a:r>
            <a:r>
              <a:rPr sz="1697" kern="0" spc="-91" dirty="0">
                <a:solidFill>
                  <a:sysClr val="windowText" lastClr="000000"/>
                </a:solidFill>
                <a:latin typeface="Arial"/>
                <a:cs typeface="Arial"/>
              </a:rPr>
              <a:t> </a:t>
            </a:r>
            <a:r>
              <a:rPr sz="1697" kern="0" spc="-6" dirty="0">
                <a:solidFill>
                  <a:sysClr val="windowText" lastClr="000000"/>
                </a:solidFill>
                <a:latin typeface="Arial"/>
                <a:cs typeface="Arial"/>
              </a:rPr>
              <a:t>capability</a:t>
            </a:r>
            <a:endParaRPr sz="1697" kern="0">
              <a:solidFill>
                <a:sysClr val="windowText" lastClr="000000"/>
              </a:solidFill>
              <a:latin typeface="Arial"/>
              <a:cs typeface="Arial"/>
            </a:endParaRPr>
          </a:p>
          <a:p>
            <a:pPr marL="197440" indent="-189358" defTabSz="554218">
              <a:spcBef>
                <a:spcPts val="567"/>
              </a:spcBef>
              <a:buFontTx/>
              <a:buChar char="•"/>
              <a:tabLst>
                <a:tab pos="197440" algn="l"/>
              </a:tabLst>
            </a:pPr>
            <a:r>
              <a:rPr sz="1697" kern="0" dirty="0">
                <a:solidFill>
                  <a:sysClr val="windowText" lastClr="000000"/>
                </a:solidFill>
                <a:latin typeface="Arial"/>
                <a:cs typeface="Arial"/>
              </a:rPr>
              <a:t>Identifies</a:t>
            </a:r>
            <a:r>
              <a:rPr sz="1697" kern="0" spc="121" dirty="0">
                <a:solidFill>
                  <a:sysClr val="windowText" lastClr="000000"/>
                </a:solidFill>
                <a:latin typeface="Arial"/>
                <a:cs typeface="Arial"/>
              </a:rPr>
              <a:t> </a:t>
            </a:r>
            <a:r>
              <a:rPr sz="1697" kern="0" dirty="0">
                <a:solidFill>
                  <a:sysClr val="windowText" lastClr="000000"/>
                </a:solidFill>
                <a:latin typeface="Arial"/>
                <a:cs typeface="Arial"/>
              </a:rPr>
              <a:t>transferable</a:t>
            </a:r>
            <a:r>
              <a:rPr sz="1697" kern="0" spc="124" dirty="0">
                <a:solidFill>
                  <a:sysClr val="windowText" lastClr="000000"/>
                </a:solidFill>
                <a:latin typeface="Arial"/>
                <a:cs typeface="Arial"/>
              </a:rPr>
              <a:t> </a:t>
            </a:r>
            <a:r>
              <a:rPr sz="1697" kern="0" spc="-6" dirty="0">
                <a:solidFill>
                  <a:sysClr val="windowText" lastClr="000000"/>
                </a:solidFill>
                <a:latin typeface="Arial"/>
                <a:cs typeface="Arial"/>
              </a:rPr>
              <a:t>skills</a:t>
            </a:r>
            <a:endParaRPr sz="1697" kern="0">
              <a:solidFill>
                <a:sysClr val="windowText" lastClr="000000"/>
              </a:solidFill>
              <a:latin typeface="Arial"/>
              <a:cs typeface="Arial"/>
            </a:endParaRPr>
          </a:p>
          <a:p>
            <a:pPr marL="197055" marR="3079" indent="-189358" defTabSz="554218">
              <a:lnSpc>
                <a:spcPct val="104299"/>
              </a:lnSpc>
              <a:spcBef>
                <a:spcPts val="306"/>
              </a:spcBef>
              <a:buFontTx/>
              <a:buChar char="•"/>
              <a:tabLst>
                <a:tab pos="198210" algn="l"/>
              </a:tabLst>
            </a:pPr>
            <a:r>
              <a:rPr sz="1697" kern="0" spc="48" dirty="0">
                <a:solidFill>
                  <a:sysClr val="windowText" lastClr="000000"/>
                </a:solidFill>
                <a:latin typeface="Arial"/>
                <a:cs typeface="Arial"/>
              </a:rPr>
              <a:t>Attracts</a:t>
            </a:r>
            <a:r>
              <a:rPr sz="1697" kern="0" spc="3" dirty="0">
                <a:solidFill>
                  <a:sysClr val="windowText" lastClr="000000"/>
                </a:solidFill>
                <a:latin typeface="Arial"/>
                <a:cs typeface="Arial"/>
              </a:rPr>
              <a:t> </a:t>
            </a:r>
            <a:r>
              <a:rPr sz="1697" kern="0" dirty="0">
                <a:solidFill>
                  <a:sysClr val="windowText" lastClr="000000"/>
                </a:solidFill>
                <a:latin typeface="Arial"/>
                <a:cs typeface="Arial"/>
              </a:rPr>
              <a:t>those</a:t>
            </a:r>
            <a:r>
              <a:rPr sz="1697" kern="0" spc="-39" dirty="0">
                <a:solidFill>
                  <a:sysClr val="windowText" lastClr="000000"/>
                </a:solidFill>
                <a:latin typeface="Arial"/>
                <a:cs typeface="Arial"/>
              </a:rPr>
              <a:t> </a:t>
            </a:r>
            <a:r>
              <a:rPr sz="1697" kern="0" spc="42" dirty="0">
                <a:solidFill>
                  <a:sysClr val="windowText" lastClr="000000"/>
                </a:solidFill>
                <a:latin typeface="Arial"/>
                <a:cs typeface="Arial"/>
              </a:rPr>
              <a:t>wanting</a:t>
            </a:r>
            <a:r>
              <a:rPr sz="1697" kern="0" spc="6" dirty="0">
                <a:solidFill>
                  <a:sysClr val="windowText" lastClr="000000"/>
                </a:solidFill>
                <a:latin typeface="Arial"/>
                <a:cs typeface="Arial"/>
              </a:rPr>
              <a:t> </a:t>
            </a:r>
            <a:r>
              <a:rPr sz="1697" kern="0" dirty="0">
                <a:solidFill>
                  <a:sysClr val="windowText" lastClr="000000"/>
                </a:solidFill>
                <a:latin typeface="Arial"/>
                <a:cs typeface="Arial"/>
              </a:rPr>
              <a:t>a</a:t>
            </a:r>
            <a:r>
              <a:rPr sz="1697" kern="0" spc="39" dirty="0">
                <a:solidFill>
                  <a:sysClr val="windowText" lastClr="000000"/>
                </a:solidFill>
                <a:latin typeface="Arial"/>
                <a:cs typeface="Arial"/>
              </a:rPr>
              <a:t> </a:t>
            </a:r>
            <a:r>
              <a:rPr sz="1697" kern="0" spc="-6" dirty="0">
                <a:solidFill>
                  <a:sysClr val="windowText" lastClr="000000"/>
                </a:solidFill>
                <a:latin typeface="Arial"/>
                <a:cs typeface="Arial"/>
              </a:rPr>
              <a:t>career 	</a:t>
            </a:r>
            <a:r>
              <a:rPr sz="1697" kern="0" dirty="0">
                <a:solidFill>
                  <a:sysClr val="windowText" lastClr="000000"/>
                </a:solidFill>
                <a:latin typeface="Arial"/>
                <a:cs typeface="Arial"/>
              </a:rPr>
              <a:t>change</a:t>
            </a:r>
            <a:r>
              <a:rPr sz="1697" kern="0" spc="88" dirty="0">
                <a:solidFill>
                  <a:sysClr val="windowText" lastClr="000000"/>
                </a:solidFill>
                <a:latin typeface="Arial"/>
                <a:cs typeface="Arial"/>
              </a:rPr>
              <a:t> </a:t>
            </a:r>
            <a:r>
              <a:rPr sz="1697" kern="0" dirty="0">
                <a:solidFill>
                  <a:sysClr val="windowText" lastClr="000000"/>
                </a:solidFill>
                <a:latin typeface="Arial"/>
                <a:cs typeface="Arial"/>
              </a:rPr>
              <a:t>into</a:t>
            </a:r>
            <a:r>
              <a:rPr sz="1697" kern="0" spc="82" dirty="0">
                <a:solidFill>
                  <a:sysClr val="windowText" lastClr="000000"/>
                </a:solidFill>
                <a:latin typeface="Arial"/>
                <a:cs typeface="Arial"/>
              </a:rPr>
              <a:t> </a:t>
            </a:r>
            <a:r>
              <a:rPr sz="1697" kern="0" spc="-6" dirty="0">
                <a:solidFill>
                  <a:sysClr val="windowText" lastClr="000000"/>
                </a:solidFill>
                <a:latin typeface="Arial"/>
                <a:cs typeface="Arial"/>
              </a:rPr>
              <a:t>construction.</a:t>
            </a:r>
            <a:endParaRPr sz="1697" kern="0">
              <a:solidFill>
                <a:sysClr val="windowText" lastClr="000000"/>
              </a:solidFill>
              <a:latin typeface="Arial"/>
              <a:cs typeface="Arial"/>
            </a:endParaRPr>
          </a:p>
        </p:txBody>
      </p:sp>
      <p:grpSp>
        <p:nvGrpSpPr>
          <p:cNvPr id="6" name="object 6"/>
          <p:cNvGrpSpPr/>
          <p:nvPr/>
        </p:nvGrpSpPr>
        <p:grpSpPr>
          <a:xfrm>
            <a:off x="511527" y="2779543"/>
            <a:ext cx="9820178" cy="915939"/>
            <a:chOff x="837669" y="4586246"/>
            <a:chExt cx="16203294" cy="1511300"/>
          </a:xfrm>
        </p:grpSpPr>
        <p:pic>
          <p:nvPicPr>
            <p:cNvPr id="7" name="object 7"/>
            <p:cNvPicPr/>
            <p:nvPr/>
          </p:nvPicPr>
          <p:blipFill>
            <a:blip r:embed="rId3" cstate="print"/>
            <a:stretch>
              <a:fillRect/>
            </a:stretch>
          </p:blipFill>
          <p:spPr>
            <a:xfrm>
              <a:off x="837669" y="4586246"/>
              <a:ext cx="4718420" cy="1511126"/>
            </a:xfrm>
            <a:prstGeom prst="rect">
              <a:avLst/>
            </a:prstGeom>
          </p:spPr>
        </p:pic>
        <p:pic>
          <p:nvPicPr>
            <p:cNvPr id="8" name="object 8"/>
            <p:cNvPicPr/>
            <p:nvPr/>
          </p:nvPicPr>
          <p:blipFill>
            <a:blip r:embed="rId4" cstate="print"/>
            <a:stretch>
              <a:fillRect/>
            </a:stretch>
          </p:blipFill>
          <p:spPr>
            <a:xfrm>
              <a:off x="10156757" y="5096335"/>
              <a:ext cx="6884186" cy="721311"/>
            </a:xfrm>
            <a:prstGeom prst="rect">
              <a:avLst/>
            </a:prstGeom>
          </p:spPr>
        </p:pic>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848" y="514509"/>
            <a:ext cx="12184302" cy="6339161"/>
          </a:xfrm>
          <a:prstGeom prst="rect">
            <a:avLst/>
          </a:prstGeom>
        </p:spPr>
      </p:pic>
      <p:sp>
        <p:nvSpPr>
          <p:cNvPr id="3" name="object 3"/>
          <p:cNvSpPr txBox="1">
            <a:spLocks noGrp="1"/>
          </p:cNvSpPr>
          <p:nvPr>
            <p:ph type="title"/>
          </p:nvPr>
        </p:nvSpPr>
        <p:spPr>
          <a:xfrm>
            <a:off x="307059" y="109343"/>
            <a:ext cx="5518013" cy="1636201"/>
          </a:xfrm>
          <a:prstGeom prst="rect">
            <a:avLst/>
          </a:prstGeom>
        </p:spPr>
        <p:txBody>
          <a:bodyPr vert="horz" wrap="square" lIns="0" tIns="161020" rIns="0" bIns="0" rtlCol="0">
            <a:spAutoFit/>
          </a:bodyPr>
          <a:lstStyle/>
          <a:p>
            <a:pPr marL="7697">
              <a:spcBef>
                <a:spcPts val="61"/>
              </a:spcBef>
            </a:pPr>
            <a:r>
              <a:rPr dirty="0"/>
              <a:t>Country</a:t>
            </a:r>
            <a:r>
              <a:rPr spc="-39" dirty="0"/>
              <a:t> </a:t>
            </a:r>
            <a:r>
              <a:rPr dirty="0"/>
              <a:t>Centred</a:t>
            </a:r>
            <a:r>
              <a:rPr spc="-42" dirty="0"/>
              <a:t> </a:t>
            </a:r>
            <a:r>
              <a:rPr spc="-6" dirty="0"/>
              <a:t>relationships</a:t>
            </a:r>
          </a:p>
        </p:txBody>
      </p:sp>
      <p:sp>
        <p:nvSpPr>
          <p:cNvPr id="4" name="object 4"/>
          <p:cNvSpPr txBox="1"/>
          <p:nvPr/>
        </p:nvSpPr>
        <p:spPr>
          <a:xfrm>
            <a:off x="646546" y="2856191"/>
            <a:ext cx="3004127" cy="2267262"/>
          </a:xfrm>
          <a:prstGeom prst="rect">
            <a:avLst/>
          </a:prstGeom>
        </p:spPr>
        <p:txBody>
          <a:bodyPr vert="horz" wrap="square" lIns="0" tIns="3848" rIns="0" bIns="0" rtlCol="0">
            <a:spAutoFit/>
          </a:bodyPr>
          <a:lstStyle/>
          <a:p>
            <a:pPr marL="197440" marR="3079" indent="-189743" defTabSz="554218">
              <a:lnSpc>
                <a:spcPct val="101400"/>
              </a:lnSpc>
              <a:spcBef>
                <a:spcPts val="30"/>
              </a:spcBef>
              <a:buFontTx/>
              <a:buChar char="•"/>
              <a:tabLst>
                <a:tab pos="197440" algn="l"/>
              </a:tabLst>
            </a:pPr>
            <a:r>
              <a:rPr sz="1697" kern="0" spc="-15" dirty="0">
                <a:solidFill>
                  <a:sysClr val="windowText" lastClr="000000"/>
                </a:solidFill>
                <a:latin typeface="Arial"/>
                <a:cs typeface="Arial"/>
              </a:rPr>
              <a:t>Caring</a:t>
            </a:r>
            <a:r>
              <a:rPr sz="1697" kern="0" spc="-88" dirty="0">
                <a:solidFill>
                  <a:sysClr val="windowText" lastClr="000000"/>
                </a:solidFill>
                <a:latin typeface="Arial"/>
                <a:cs typeface="Arial"/>
              </a:rPr>
              <a:t> </a:t>
            </a:r>
            <a:r>
              <a:rPr sz="1697" kern="0" dirty="0">
                <a:solidFill>
                  <a:sysClr val="windowText" lastClr="000000"/>
                </a:solidFill>
                <a:latin typeface="Arial"/>
                <a:cs typeface="Arial"/>
              </a:rPr>
              <a:t>for</a:t>
            </a:r>
            <a:r>
              <a:rPr sz="1697" kern="0" spc="-97" dirty="0">
                <a:solidFill>
                  <a:sysClr val="windowText" lastClr="000000"/>
                </a:solidFill>
                <a:latin typeface="Arial"/>
                <a:cs typeface="Arial"/>
              </a:rPr>
              <a:t> </a:t>
            </a:r>
            <a:r>
              <a:rPr sz="1697" kern="0" spc="-18" dirty="0">
                <a:solidFill>
                  <a:sysClr val="windowText" lastClr="000000"/>
                </a:solidFill>
                <a:latin typeface="Arial"/>
                <a:cs typeface="Arial"/>
              </a:rPr>
              <a:t>Country</a:t>
            </a:r>
            <a:r>
              <a:rPr sz="1697" kern="0" spc="-91" dirty="0">
                <a:solidFill>
                  <a:sysClr val="windowText" lastClr="000000"/>
                </a:solidFill>
                <a:latin typeface="Arial"/>
                <a:cs typeface="Arial"/>
              </a:rPr>
              <a:t> </a:t>
            </a:r>
            <a:r>
              <a:rPr sz="1697" kern="0" dirty="0">
                <a:solidFill>
                  <a:sysClr val="windowText" lastClr="000000"/>
                </a:solidFill>
                <a:latin typeface="Arial"/>
                <a:cs typeface="Arial"/>
              </a:rPr>
              <a:t>is</a:t>
            </a:r>
            <a:r>
              <a:rPr sz="1697" kern="0" spc="-94" dirty="0">
                <a:solidFill>
                  <a:sysClr val="windowText" lastClr="000000"/>
                </a:solidFill>
                <a:latin typeface="Arial"/>
                <a:cs typeface="Arial"/>
              </a:rPr>
              <a:t> </a:t>
            </a:r>
            <a:r>
              <a:rPr sz="1697" kern="0" spc="-6" dirty="0">
                <a:solidFill>
                  <a:sysClr val="windowText" lastClr="000000"/>
                </a:solidFill>
                <a:latin typeface="Arial"/>
                <a:cs typeface="Arial"/>
              </a:rPr>
              <a:t>common </a:t>
            </a:r>
            <a:r>
              <a:rPr sz="1697" kern="0" spc="-15" dirty="0">
                <a:solidFill>
                  <a:sysClr val="windowText" lastClr="000000"/>
                </a:solidFill>
                <a:latin typeface="Arial"/>
                <a:cs typeface="Arial"/>
              </a:rPr>
              <a:t>ground</a:t>
            </a:r>
            <a:r>
              <a:rPr sz="1697" kern="0" spc="-103" dirty="0">
                <a:solidFill>
                  <a:sysClr val="windowText" lastClr="000000"/>
                </a:solidFill>
                <a:latin typeface="Arial"/>
                <a:cs typeface="Arial"/>
              </a:rPr>
              <a:t> </a:t>
            </a:r>
            <a:r>
              <a:rPr sz="1697" kern="0" dirty="0">
                <a:solidFill>
                  <a:sysClr val="windowText" lastClr="000000"/>
                </a:solidFill>
                <a:latin typeface="Arial"/>
                <a:cs typeface="Arial"/>
              </a:rPr>
              <a:t>for</a:t>
            </a:r>
            <a:r>
              <a:rPr sz="1697" kern="0" spc="-100" dirty="0">
                <a:solidFill>
                  <a:sysClr val="windowText" lastClr="000000"/>
                </a:solidFill>
                <a:latin typeface="Arial"/>
                <a:cs typeface="Arial"/>
              </a:rPr>
              <a:t> </a:t>
            </a:r>
            <a:r>
              <a:rPr sz="1697" kern="0" dirty="0">
                <a:solidFill>
                  <a:sysClr val="windowText" lastClr="000000"/>
                </a:solidFill>
                <a:latin typeface="Arial"/>
                <a:cs typeface="Arial"/>
              </a:rPr>
              <a:t>all</a:t>
            </a:r>
            <a:r>
              <a:rPr sz="1697" kern="0" spc="-103" dirty="0">
                <a:solidFill>
                  <a:sysClr val="windowText" lastClr="000000"/>
                </a:solidFill>
                <a:latin typeface="Arial"/>
                <a:cs typeface="Arial"/>
              </a:rPr>
              <a:t> </a:t>
            </a:r>
            <a:r>
              <a:rPr sz="1697" kern="0" spc="-18" dirty="0">
                <a:solidFill>
                  <a:sysClr val="windowText" lastClr="000000"/>
                </a:solidFill>
                <a:latin typeface="Arial"/>
                <a:cs typeface="Arial"/>
              </a:rPr>
              <a:t>project</a:t>
            </a:r>
            <a:r>
              <a:rPr sz="1697" kern="0" spc="-100" dirty="0">
                <a:solidFill>
                  <a:sysClr val="windowText" lastClr="000000"/>
                </a:solidFill>
                <a:latin typeface="Arial"/>
                <a:cs typeface="Arial"/>
              </a:rPr>
              <a:t> </a:t>
            </a:r>
            <a:r>
              <a:rPr sz="1697" kern="0" spc="-6" dirty="0">
                <a:solidFill>
                  <a:sysClr val="windowText" lastClr="000000"/>
                </a:solidFill>
                <a:latin typeface="Arial"/>
                <a:cs typeface="Arial"/>
              </a:rPr>
              <a:t>partners.</a:t>
            </a:r>
            <a:endParaRPr sz="1697" kern="0">
              <a:solidFill>
                <a:sysClr val="windowText" lastClr="000000"/>
              </a:solidFill>
              <a:latin typeface="Arial"/>
              <a:cs typeface="Arial"/>
            </a:endParaRPr>
          </a:p>
          <a:p>
            <a:pPr marL="197440" marR="106995" indent="-189743" defTabSz="554218">
              <a:lnSpc>
                <a:spcPct val="102899"/>
              </a:lnSpc>
              <a:spcBef>
                <a:spcPts val="567"/>
              </a:spcBef>
              <a:buFontTx/>
              <a:buChar char="•"/>
              <a:tabLst>
                <a:tab pos="197440" algn="l"/>
              </a:tabLst>
            </a:pPr>
            <a:r>
              <a:rPr sz="1697" kern="0" spc="-12" dirty="0">
                <a:solidFill>
                  <a:sysClr val="windowText" lastClr="000000"/>
                </a:solidFill>
                <a:latin typeface="Arial"/>
                <a:cs typeface="Arial"/>
              </a:rPr>
              <a:t>First</a:t>
            </a:r>
            <a:r>
              <a:rPr sz="1697" kern="0" spc="-100" dirty="0">
                <a:solidFill>
                  <a:sysClr val="windowText" lastClr="000000"/>
                </a:solidFill>
                <a:latin typeface="Arial"/>
                <a:cs typeface="Arial"/>
              </a:rPr>
              <a:t> </a:t>
            </a:r>
            <a:r>
              <a:rPr sz="1697" kern="0" spc="-18" dirty="0">
                <a:solidFill>
                  <a:sysClr val="windowText" lastClr="000000"/>
                </a:solidFill>
                <a:latin typeface="Arial"/>
                <a:cs typeface="Arial"/>
              </a:rPr>
              <a:t>Nations</a:t>
            </a:r>
            <a:r>
              <a:rPr sz="1697" kern="0" spc="-94" dirty="0">
                <a:solidFill>
                  <a:sysClr val="windowText" lastClr="000000"/>
                </a:solidFill>
                <a:latin typeface="Arial"/>
                <a:cs typeface="Arial"/>
              </a:rPr>
              <a:t> </a:t>
            </a:r>
            <a:r>
              <a:rPr sz="1697" kern="0" spc="-18" dirty="0">
                <a:solidFill>
                  <a:sysClr val="windowText" lastClr="000000"/>
                </a:solidFill>
                <a:latin typeface="Arial"/>
                <a:cs typeface="Arial"/>
              </a:rPr>
              <a:t>people</a:t>
            </a:r>
            <a:r>
              <a:rPr sz="1697" kern="0" spc="-88" dirty="0">
                <a:solidFill>
                  <a:sysClr val="windowText" lastClr="000000"/>
                </a:solidFill>
                <a:latin typeface="Arial"/>
                <a:cs typeface="Arial"/>
              </a:rPr>
              <a:t> </a:t>
            </a:r>
            <a:r>
              <a:rPr sz="1697" kern="0" spc="-6" dirty="0">
                <a:solidFill>
                  <a:sysClr val="windowText" lastClr="000000"/>
                </a:solidFill>
                <a:latin typeface="Arial"/>
                <a:cs typeface="Arial"/>
              </a:rPr>
              <a:t>have</a:t>
            </a:r>
            <a:r>
              <a:rPr sz="1697" kern="0" spc="-88" dirty="0">
                <a:solidFill>
                  <a:sysClr val="windowText" lastClr="000000"/>
                </a:solidFill>
                <a:latin typeface="Arial"/>
                <a:cs typeface="Arial"/>
              </a:rPr>
              <a:t> </a:t>
            </a:r>
            <a:r>
              <a:rPr sz="1697" kern="0" spc="-30" dirty="0">
                <a:solidFill>
                  <a:sysClr val="windowText" lastClr="000000"/>
                </a:solidFill>
                <a:latin typeface="Arial"/>
                <a:cs typeface="Arial"/>
              </a:rPr>
              <a:t>a </a:t>
            </a:r>
            <a:r>
              <a:rPr sz="1697" kern="0" spc="-21" dirty="0">
                <a:solidFill>
                  <a:sysClr val="windowText" lastClr="000000"/>
                </a:solidFill>
                <a:latin typeface="Arial"/>
                <a:cs typeface="Arial"/>
              </a:rPr>
              <a:t>Circular</a:t>
            </a:r>
            <a:r>
              <a:rPr sz="1697" kern="0" spc="-82" dirty="0">
                <a:solidFill>
                  <a:sysClr val="windowText" lastClr="000000"/>
                </a:solidFill>
                <a:latin typeface="Arial"/>
                <a:cs typeface="Arial"/>
              </a:rPr>
              <a:t> </a:t>
            </a:r>
            <a:r>
              <a:rPr sz="1697" kern="0" spc="-15" dirty="0">
                <a:solidFill>
                  <a:sysClr val="windowText" lastClr="000000"/>
                </a:solidFill>
                <a:latin typeface="Arial"/>
                <a:cs typeface="Arial"/>
              </a:rPr>
              <a:t>Economy</a:t>
            </a:r>
            <a:r>
              <a:rPr sz="1697" kern="0" spc="-76" dirty="0">
                <a:solidFill>
                  <a:sysClr val="windowText" lastClr="000000"/>
                </a:solidFill>
                <a:latin typeface="Arial"/>
                <a:cs typeface="Arial"/>
              </a:rPr>
              <a:t> </a:t>
            </a:r>
            <a:r>
              <a:rPr sz="1697" kern="0" spc="-15" dirty="0">
                <a:solidFill>
                  <a:sysClr val="windowText" lastClr="000000"/>
                </a:solidFill>
                <a:latin typeface="Arial"/>
                <a:cs typeface="Arial"/>
              </a:rPr>
              <a:t>leadership </a:t>
            </a:r>
            <a:r>
              <a:rPr sz="1697" kern="0" spc="-6" dirty="0">
                <a:solidFill>
                  <a:sysClr val="windowText" lastClr="000000"/>
                </a:solidFill>
                <a:latin typeface="Arial"/>
                <a:cs typeface="Arial"/>
              </a:rPr>
              <a:t>opportunity.</a:t>
            </a:r>
            <a:endParaRPr sz="1697" kern="0">
              <a:solidFill>
                <a:sysClr val="windowText" lastClr="000000"/>
              </a:solidFill>
              <a:latin typeface="Arial"/>
              <a:cs typeface="Arial"/>
            </a:endParaRPr>
          </a:p>
          <a:p>
            <a:pPr marL="197440" marR="5003" indent="-189743" defTabSz="554218">
              <a:lnSpc>
                <a:spcPct val="101400"/>
              </a:lnSpc>
              <a:spcBef>
                <a:spcPts val="597"/>
              </a:spcBef>
              <a:buFontTx/>
              <a:buChar char="•"/>
              <a:tabLst>
                <a:tab pos="197440" algn="l"/>
              </a:tabLst>
            </a:pPr>
            <a:r>
              <a:rPr sz="1697" kern="0" spc="-18" dirty="0">
                <a:solidFill>
                  <a:sysClr val="windowText" lastClr="000000"/>
                </a:solidFill>
                <a:latin typeface="Arial"/>
                <a:cs typeface="Arial"/>
              </a:rPr>
              <a:t>Leading</a:t>
            </a:r>
            <a:r>
              <a:rPr sz="1697" kern="0" spc="-79" dirty="0">
                <a:solidFill>
                  <a:sysClr val="windowText" lastClr="000000"/>
                </a:solidFill>
                <a:latin typeface="Arial"/>
                <a:cs typeface="Arial"/>
              </a:rPr>
              <a:t> </a:t>
            </a:r>
            <a:r>
              <a:rPr sz="1697" kern="0" dirty="0">
                <a:solidFill>
                  <a:sysClr val="windowText" lastClr="000000"/>
                </a:solidFill>
                <a:latin typeface="Arial"/>
                <a:cs typeface="Arial"/>
              </a:rPr>
              <a:t>in</a:t>
            </a:r>
            <a:r>
              <a:rPr sz="1697" kern="0" spc="-76" dirty="0">
                <a:solidFill>
                  <a:sysClr val="windowText" lastClr="000000"/>
                </a:solidFill>
                <a:latin typeface="Arial"/>
                <a:cs typeface="Arial"/>
              </a:rPr>
              <a:t> </a:t>
            </a:r>
            <a:r>
              <a:rPr sz="1697" kern="0" spc="-21" dirty="0">
                <a:solidFill>
                  <a:sysClr val="windowText" lastClr="000000"/>
                </a:solidFill>
                <a:latin typeface="Arial"/>
                <a:cs typeface="Arial"/>
              </a:rPr>
              <a:t>Circular</a:t>
            </a:r>
            <a:r>
              <a:rPr sz="1697" kern="0" spc="-79" dirty="0">
                <a:solidFill>
                  <a:sysClr val="windowText" lastClr="000000"/>
                </a:solidFill>
                <a:latin typeface="Arial"/>
                <a:cs typeface="Arial"/>
              </a:rPr>
              <a:t> </a:t>
            </a:r>
            <a:r>
              <a:rPr sz="1697" kern="0" spc="-6" dirty="0">
                <a:solidFill>
                  <a:sysClr val="windowText" lastClr="000000"/>
                </a:solidFill>
                <a:latin typeface="Arial"/>
                <a:cs typeface="Arial"/>
              </a:rPr>
              <a:t>Economy </a:t>
            </a:r>
            <a:r>
              <a:rPr sz="1697" kern="0" spc="-21" dirty="0">
                <a:solidFill>
                  <a:sysClr val="windowText" lastClr="000000"/>
                </a:solidFill>
                <a:latin typeface="Arial"/>
                <a:cs typeface="Arial"/>
              </a:rPr>
              <a:t>provides</a:t>
            </a:r>
            <a:r>
              <a:rPr sz="1697" kern="0" spc="-82" dirty="0">
                <a:solidFill>
                  <a:sysClr val="windowText" lastClr="000000"/>
                </a:solidFill>
                <a:latin typeface="Arial"/>
                <a:cs typeface="Arial"/>
              </a:rPr>
              <a:t> </a:t>
            </a:r>
            <a:r>
              <a:rPr sz="1697" kern="0" spc="-6" dirty="0">
                <a:solidFill>
                  <a:sysClr val="windowText" lastClr="000000"/>
                </a:solidFill>
                <a:latin typeface="Arial"/>
                <a:cs typeface="Arial"/>
              </a:rPr>
              <a:t>more</a:t>
            </a:r>
            <a:r>
              <a:rPr sz="1697" kern="0" spc="-76" dirty="0">
                <a:solidFill>
                  <a:sysClr val="windowText" lastClr="000000"/>
                </a:solidFill>
                <a:latin typeface="Arial"/>
                <a:cs typeface="Arial"/>
              </a:rPr>
              <a:t> </a:t>
            </a:r>
            <a:r>
              <a:rPr sz="1697" kern="0" spc="-33" dirty="0">
                <a:solidFill>
                  <a:sysClr val="windowText" lastClr="000000"/>
                </a:solidFill>
                <a:latin typeface="Arial"/>
                <a:cs typeface="Arial"/>
              </a:rPr>
              <a:t>role-</a:t>
            </a:r>
            <a:r>
              <a:rPr sz="1697" kern="0" spc="-15" dirty="0">
                <a:solidFill>
                  <a:sysClr val="windowText" lastClr="000000"/>
                </a:solidFill>
                <a:latin typeface="Arial"/>
                <a:cs typeface="Arial"/>
              </a:rPr>
              <a:t>models</a:t>
            </a:r>
            <a:r>
              <a:rPr sz="1697" kern="0" spc="-79" dirty="0">
                <a:solidFill>
                  <a:sysClr val="windowText" lastClr="000000"/>
                </a:solidFill>
                <a:latin typeface="Arial"/>
                <a:cs typeface="Arial"/>
              </a:rPr>
              <a:t> </a:t>
            </a:r>
            <a:r>
              <a:rPr sz="1697" kern="0" spc="-15" dirty="0">
                <a:solidFill>
                  <a:sysClr val="windowText" lastClr="000000"/>
                </a:solidFill>
                <a:latin typeface="Arial"/>
                <a:cs typeface="Arial"/>
              </a:rPr>
              <a:t>for </a:t>
            </a:r>
            <a:r>
              <a:rPr sz="1697" kern="0" dirty="0">
                <a:solidFill>
                  <a:sysClr val="windowText" lastClr="000000"/>
                </a:solidFill>
                <a:latin typeface="Arial"/>
                <a:cs typeface="Arial"/>
              </a:rPr>
              <a:t>Mob</a:t>
            </a:r>
            <a:r>
              <a:rPr sz="1697" kern="0" spc="-88" dirty="0">
                <a:solidFill>
                  <a:sysClr val="windowText" lastClr="000000"/>
                </a:solidFill>
                <a:latin typeface="Arial"/>
                <a:cs typeface="Arial"/>
              </a:rPr>
              <a:t> </a:t>
            </a:r>
            <a:r>
              <a:rPr sz="1697" kern="0" spc="-21" dirty="0">
                <a:solidFill>
                  <a:sysClr val="windowText" lastClr="000000"/>
                </a:solidFill>
                <a:latin typeface="Arial"/>
                <a:cs typeface="Arial"/>
              </a:rPr>
              <a:t>entering</a:t>
            </a:r>
            <a:r>
              <a:rPr sz="1697" kern="0" spc="-85" dirty="0">
                <a:solidFill>
                  <a:sysClr val="windowText" lastClr="000000"/>
                </a:solidFill>
                <a:latin typeface="Arial"/>
                <a:cs typeface="Arial"/>
              </a:rPr>
              <a:t> </a:t>
            </a:r>
            <a:r>
              <a:rPr sz="1697" kern="0" spc="-6" dirty="0">
                <a:solidFill>
                  <a:sysClr val="windowText" lastClr="000000"/>
                </a:solidFill>
                <a:latin typeface="Arial"/>
                <a:cs typeface="Arial"/>
              </a:rPr>
              <a:t>construction.</a:t>
            </a:r>
            <a:endParaRPr sz="1697" kern="0">
              <a:solidFill>
                <a:sysClr val="windowText" lastClr="000000"/>
              </a:solidFill>
              <a:latin typeface="Arial"/>
              <a:cs typeface="Arial"/>
            </a:endParaRPr>
          </a:p>
        </p:txBody>
      </p:sp>
      <p:pic>
        <p:nvPicPr>
          <p:cNvPr id="5" name="object 5"/>
          <p:cNvPicPr/>
          <p:nvPr/>
        </p:nvPicPr>
        <p:blipFill>
          <a:blip r:embed="rId3" cstate="print"/>
          <a:stretch>
            <a:fillRect/>
          </a:stretch>
        </p:blipFill>
        <p:spPr>
          <a:xfrm>
            <a:off x="4572000" y="1903076"/>
            <a:ext cx="6066042" cy="4759839"/>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pic>
        <p:nvPicPr>
          <p:cNvPr id="79" name="Google Shape;79;p16"/>
          <p:cNvPicPr preferRelativeResize="0"/>
          <p:nvPr/>
        </p:nvPicPr>
        <p:blipFill rotWithShape="1">
          <a:blip r:embed="rId3">
            <a:alphaModFix/>
          </a:blip>
          <a:srcRect r="22227"/>
          <a:stretch/>
        </p:blipFill>
        <p:spPr>
          <a:xfrm>
            <a:off x="3875034" y="1"/>
            <a:ext cx="8316967" cy="6093167"/>
          </a:xfrm>
          <a:prstGeom prst="rect">
            <a:avLst/>
          </a:prstGeom>
          <a:noFill/>
          <a:ln>
            <a:noFill/>
          </a:ln>
        </p:spPr>
      </p:pic>
      <p:pic>
        <p:nvPicPr>
          <p:cNvPr id="80" name="Google Shape;80;p16"/>
          <p:cNvPicPr preferRelativeResize="0"/>
          <p:nvPr/>
        </p:nvPicPr>
        <p:blipFill>
          <a:blip r:embed="rId4">
            <a:alphaModFix/>
          </a:blip>
          <a:stretch>
            <a:fillRect/>
          </a:stretch>
        </p:blipFill>
        <p:spPr>
          <a:xfrm>
            <a:off x="6319067" y="2453301"/>
            <a:ext cx="5872933" cy="4404700"/>
          </a:xfrm>
          <a:prstGeom prst="rect">
            <a:avLst/>
          </a:prstGeom>
          <a:noFill/>
          <a:ln>
            <a:noFill/>
          </a:ln>
        </p:spPr>
      </p:pic>
      <p:pic>
        <p:nvPicPr>
          <p:cNvPr id="81" name="Google Shape;81;p16"/>
          <p:cNvPicPr preferRelativeResize="0"/>
          <p:nvPr/>
        </p:nvPicPr>
        <p:blipFill rotWithShape="1">
          <a:blip r:embed="rId5">
            <a:alphaModFix/>
          </a:blip>
          <a:srcRect l="18643" r="15454"/>
          <a:stretch/>
        </p:blipFill>
        <p:spPr>
          <a:xfrm>
            <a:off x="0" y="1"/>
            <a:ext cx="6938965" cy="6858001"/>
          </a:xfrm>
          <a:prstGeom prst="rect">
            <a:avLst/>
          </a:prstGeom>
          <a:noFill/>
          <a:ln>
            <a:noFill/>
          </a:ln>
        </p:spPr>
      </p:pic>
      <p:pic>
        <p:nvPicPr>
          <p:cNvPr id="82" name="Google Shape;82;p16"/>
          <p:cNvPicPr preferRelativeResize="0"/>
          <p:nvPr/>
        </p:nvPicPr>
        <p:blipFill rotWithShape="1">
          <a:blip r:embed="rId6">
            <a:alphaModFix/>
          </a:blip>
          <a:srcRect/>
          <a:stretch/>
        </p:blipFill>
        <p:spPr>
          <a:xfrm>
            <a:off x="6124200" y="1"/>
            <a:ext cx="6169301" cy="685799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848" y="514509"/>
            <a:ext cx="12184302" cy="6339161"/>
          </a:xfrm>
          <a:prstGeom prst="rect">
            <a:avLst/>
          </a:prstGeom>
        </p:spPr>
      </p:pic>
      <p:sp>
        <p:nvSpPr>
          <p:cNvPr id="3" name="object 3"/>
          <p:cNvSpPr txBox="1">
            <a:spLocks noGrp="1"/>
          </p:cNvSpPr>
          <p:nvPr>
            <p:ph type="title"/>
          </p:nvPr>
        </p:nvSpPr>
        <p:spPr>
          <a:xfrm>
            <a:off x="307059" y="109344"/>
            <a:ext cx="5518013" cy="1481381"/>
          </a:xfrm>
          <a:prstGeom prst="rect">
            <a:avLst/>
          </a:prstGeom>
        </p:spPr>
        <p:txBody>
          <a:bodyPr vert="horz" wrap="square" lIns="0" tIns="7697" rIns="0" bIns="0" rtlCol="0">
            <a:spAutoFit/>
          </a:bodyPr>
          <a:lstStyle/>
          <a:p>
            <a:pPr marL="7697">
              <a:spcBef>
                <a:spcPts val="61"/>
              </a:spcBef>
            </a:pPr>
            <a:r>
              <a:rPr dirty="0"/>
              <a:t>Country</a:t>
            </a:r>
            <a:r>
              <a:rPr spc="-36" dirty="0"/>
              <a:t> </a:t>
            </a:r>
            <a:r>
              <a:rPr dirty="0"/>
              <a:t>centred</a:t>
            </a:r>
            <a:r>
              <a:rPr spc="-42" dirty="0"/>
              <a:t> </a:t>
            </a:r>
            <a:r>
              <a:rPr dirty="0"/>
              <a:t>circular</a:t>
            </a:r>
            <a:r>
              <a:rPr spc="-36" dirty="0"/>
              <a:t> </a:t>
            </a:r>
            <a:r>
              <a:rPr spc="-6" dirty="0"/>
              <a:t>economy</a:t>
            </a:r>
          </a:p>
        </p:txBody>
      </p:sp>
      <p:pic>
        <p:nvPicPr>
          <p:cNvPr id="4" name="object 4"/>
          <p:cNvPicPr/>
          <p:nvPr/>
        </p:nvPicPr>
        <p:blipFill>
          <a:blip r:embed="rId3" cstate="print"/>
          <a:stretch>
            <a:fillRect/>
          </a:stretch>
        </p:blipFill>
        <p:spPr>
          <a:xfrm>
            <a:off x="1204026" y="2248945"/>
            <a:ext cx="9832879" cy="4604724"/>
          </a:xfrm>
          <a:prstGeom prst="rect">
            <a:avLst/>
          </a:prstGeom>
        </p:spPr>
      </p:pic>
      <p:sp>
        <p:nvSpPr>
          <p:cNvPr id="5" name="object 5"/>
          <p:cNvSpPr txBox="1"/>
          <p:nvPr/>
        </p:nvSpPr>
        <p:spPr>
          <a:xfrm>
            <a:off x="6474691" y="1976274"/>
            <a:ext cx="3727258" cy="343505"/>
          </a:xfrm>
          <a:prstGeom prst="rect">
            <a:avLst/>
          </a:prstGeom>
        </p:spPr>
        <p:txBody>
          <a:bodyPr vert="horz" wrap="square" lIns="0" tIns="7697" rIns="0" bIns="0" rtlCol="0">
            <a:spAutoFit/>
          </a:bodyPr>
          <a:lstStyle/>
          <a:p>
            <a:pPr marL="197055" indent="-189358" defTabSz="554218">
              <a:spcBef>
                <a:spcPts val="61"/>
              </a:spcBef>
              <a:buFontTx/>
              <a:buChar char="•"/>
              <a:tabLst>
                <a:tab pos="197055" algn="l"/>
              </a:tabLst>
            </a:pPr>
            <a:r>
              <a:rPr sz="1091" kern="0" spc="-36" dirty="0">
                <a:solidFill>
                  <a:sysClr val="windowText" lastClr="000000"/>
                </a:solidFill>
                <a:latin typeface="Arial"/>
                <a:cs typeface="Arial"/>
              </a:rPr>
              <a:t>Wamarra</a:t>
            </a:r>
            <a:r>
              <a:rPr sz="1091" kern="0" spc="-42" dirty="0">
                <a:solidFill>
                  <a:sysClr val="windowText" lastClr="000000"/>
                </a:solidFill>
                <a:latin typeface="Arial"/>
                <a:cs typeface="Arial"/>
              </a:rPr>
              <a:t> </a:t>
            </a:r>
            <a:r>
              <a:rPr sz="1091" kern="0" spc="-36" dirty="0">
                <a:solidFill>
                  <a:sysClr val="windowText" lastClr="000000"/>
                </a:solidFill>
                <a:latin typeface="Arial"/>
                <a:cs typeface="Arial"/>
              </a:rPr>
              <a:t>Country</a:t>
            </a:r>
            <a:r>
              <a:rPr sz="1091" kern="0" spc="-33" dirty="0">
                <a:solidFill>
                  <a:sysClr val="windowText" lastClr="000000"/>
                </a:solidFill>
                <a:latin typeface="Arial"/>
                <a:cs typeface="Arial"/>
              </a:rPr>
              <a:t> </a:t>
            </a:r>
            <a:r>
              <a:rPr sz="1091" kern="0" spc="-36" dirty="0">
                <a:solidFill>
                  <a:sysClr val="windowText" lastClr="000000"/>
                </a:solidFill>
                <a:latin typeface="Arial"/>
                <a:cs typeface="Arial"/>
              </a:rPr>
              <a:t>centred</a:t>
            </a:r>
            <a:r>
              <a:rPr sz="1091" kern="0" spc="-39" dirty="0">
                <a:solidFill>
                  <a:sysClr val="windowText" lastClr="000000"/>
                </a:solidFill>
                <a:latin typeface="Arial"/>
                <a:cs typeface="Arial"/>
              </a:rPr>
              <a:t> </a:t>
            </a:r>
            <a:r>
              <a:rPr sz="1091" kern="0" spc="-36" dirty="0">
                <a:solidFill>
                  <a:sysClr val="windowText" lastClr="000000"/>
                </a:solidFill>
                <a:latin typeface="Arial"/>
                <a:cs typeface="Arial"/>
              </a:rPr>
              <a:t>circular</a:t>
            </a:r>
            <a:r>
              <a:rPr sz="1091" kern="0" spc="-33" dirty="0">
                <a:solidFill>
                  <a:sysClr val="windowText" lastClr="000000"/>
                </a:solidFill>
                <a:latin typeface="Arial"/>
                <a:cs typeface="Arial"/>
              </a:rPr>
              <a:t> </a:t>
            </a:r>
            <a:r>
              <a:rPr sz="1091" kern="0" spc="-36" dirty="0">
                <a:solidFill>
                  <a:sysClr val="windowText" lastClr="000000"/>
                </a:solidFill>
                <a:latin typeface="Arial"/>
                <a:cs typeface="Arial"/>
              </a:rPr>
              <a:t>economy</a:t>
            </a:r>
            <a:r>
              <a:rPr sz="1091" kern="0" spc="-42" dirty="0">
                <a:solidFill>
                  <a:sysClr val="windowText" lastClr="000000"/>
                </a:solidFill>
                <a:latin typeface="Arial"/>
                <a:cs typeface="Arial"/>
              </a:rPr>
              <a:t> </a:t>
            </a:r>
            <a:r>
              <a:rPr sz="1091" u="sng" kern="0" spc="-33" dirty="0">
                <a:solidFill>
                  <a:srgbClr val="4F81BD"/>
                </a:solidFill>
                <a:uFill>
                  <a:solidFill>
                    <a:srgbClr val="4F81BD"/>
                  </a:solidFill>
                </a:uFill>
                <a:latin typeface="Arial"/>
                <a:cs typeface="Arial"/>
              </a:rPr>
              <a:t>project</a:t>
            </a:r>
            <a:r>
              <a:rPr sz="1091" u="sng" kern="0" spc="-36" dirty="0">
                <a:solidFill>
                  <a:srgbClr val="4F81BD"/>
                </a:solidFill>
                <a:uFill>
                  <a:solidFill>
                    <a:srgbClr val="4F81BD"/>
                  </a:solidFill>
                </a:uFill>
                <a:latin typeface="Arial"/>
                <a:cs typeface="Arial"/>
              </a:rPr>
              <a:t> </a:t>
            </a:r>
            <a:r>
              <a:rPr sz="1091" u="sng" kern="0" spc="-33" dirty="0">
                <a:solidFill>
                  <a:srgbClr val="4F81BD"/>
                </a:solidFill>
                <a:uFill>
                  <a:solidFill>
                    <a:srgbClr val="4F81BD"/>
                  </a:solidFill>
                </a:uFill>
                <a:latin typeface="Arial"/>
                <a:cs typeface="Arial"/>
              </a:rPr>
              <a:t>board</a:t>
            </a:r>
            <a:r>
              <a:rPr sz="1091" u="sng" kern="0" spc="-39" dirty="0">
                <a:solidFill>
                  <a:srgbClr val="4F81BD"/>
                </a:solidFill>
                <a:uFill>
                  <a:solidFill>
                    <a:srgbClr val="4F81BD"/>
                  </a:solidFill>
                </a:uFill>
                <a:latin typeface="Arial"/>
                <a:cs typeface="Arial"/>
              </a:rPr>
              <a:t> </a:t>
            </a:r>
            <a:r>
              <a:rPr sz="1091" u="sng" kern="0" spc="-12" dirty="0">
                <a:solidFill>
                  <a:srgbClr val="4F81BD"/>
                </a:solidFill>
                <a:uFill>
                  <a:solidFill>
                    <a:srgbClr val="4F81BD"/>
                  </a:solidFill>
                </a:uFill>
                <a:latin typeface="Arial"/>
                <a:cs typeface="Arial"/>
              </a:rPr>
              <a:t>link</a:t>
            </a:r>
            <a:endParaRPr sz="1091" kern="0" dirty="0">
              <a:solidFill>
                <a:sysClr val="windowText" lastClr="000000"/>
              </a:solidFill>
              <a:latin typeface="Arial"/>
              <a:cs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848" y="514509"/>
            <a:ext cx="12184302" cy="6339161"/>
          </a:xfrm>
          <a:prstGeom prst="rect">
            <a:avLst/>
          </a:prstGeom>
        </p:spPr>
      </p:pic>
      <p:sp>
        <p:nvSpPr>
          <p:cNvPr id="3" name="object 3"/>
          <p:cNvSpPr txBox="1">
            <a:spLocks noGrp="1"/>
          </p:cNvSpPr>
          <p:nvPr>
            <p:ph type="title"/>
          </p:nvPr>
        </p:nvSpPr>
        <p:spPr>
          <a:xfrm>
            <a:off x="307059" y="109344"/>
            <a:ext cx="5518013" cy="1481381"/>
          </a:xfrm>
          <a:prstGeom prst="rect">
            <a:avLst/>
          </a:prstGeom>
        </p:spPr>
        <p:txBody>
          <a:bodyPr vert="horz" wrap="square" lIns="0" tIns="7697" rIns="0" bIns="0" rtlCol="0">
            <a:spAutoFit/>
          </a:bodyPr>
          <a:lstStyle/>
          <a:p>
            <a:pPr marL="7697">
              <a:spcBef>
                <a:spcPts val="61"/>
              </a:spcBef>
            </a:pPr>
            <a:r>
              <a:rPr dirty="0"/>
              <a:t>Country</a:t>
            </a:r>
            <a:r>
              <a:rPr spc="-36" dirty="0"/>
              <a:t> </a:t>
            </a:r>
            <a:r>
              <a:rPr dirty="0"/>
              <a:t>centred</a:t>
            </a:r>
            <a:r>
              <a:rPr spc="-42" dirty="0"/>
              <a:t> </a:t>
            </a:r>
            <a:r>
              <a:rPr dirty="0"/>
              <a:t>circular</a:t>
            </a:r>
            <a:r>
              <a:rPr spc="-36" dirty="0"/>
              <a:t> </a:t>
            </a:r>
            <a:r>
              <a:rPr spc="-6" dirty="0"/>
              <a:t>economy</a:t>
            </a:r>
          </a:p>
        </p:txBody>
      </p:sp>
      <p:pic>
        <p:nvPicPr>
          <p:cNvPr id="7" name="Picture 6">
            <a:extLst>
              <a:ext uri="{FF2B5EF4-FFF2-40B4-BE49-F238E27FC236}">
                <a16:creationId xmlns:a16="http://schemas.microsoft.com/office/drawing/2014/main" id="{D2315264-238B-AD83-D163-99AA64E65322}"/>
              </a:ext>
            </a:extLst>
          </p:cNvPr>
          <p:cNvPicPr>
            <a:picLocks noChangeAspect="1"/>
          </p:cNvPicPr>
          <p:nvPr/>
        </p:nvPicPr>
        <p:blipFill>
          <a:blip r:embed="rId3"/>
          <a:stretch>
            <a:fillRect/>
          </a:stretch>
        </p:blipFill>
        <p:spPr>
          <a:xfrm>
            <a:off x="3847" y="180417"/>
            <a:ext cx="12184303" cy="6309728"/>
          </a:xfrm>
          <a:prstGeom prst="rect">
            <a:avLst/>
          </a:prstGeom>
        </p:spPr>
      </p:pic>
    </p:spTree>
    <p:extLst>
      <p:ext uri="{BB962C8B-B14F-4D97-AF65-F5344CB8AC3E}">
        <p14:creationId xmlns:p14="http://schemas.microsoft.com/office/powerpoint/2010/main" val="6187012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849" y="514509"/>
            <a:ext cx="12184303" cy="6339224"/>
            <a:chOff x="0" y="848939"/>
            <a:chExt cx="20104100" cy="10459720"/>
          </a:xfrm>
        </p:grpSpPr>
        <p:pic>
          <p:nvPicPr>
            <p:cNvPr id="3" name="object 3"/>
            <p:cNvPicPr/>
            <p:nvPr/>
          </p:nvPicPr>
          <p:blipFill>
            <a:blip r:embed="rId2" cstate="print"/>
            <a:stretch>
              <a:fillRect/>
            </a:stretch>
          </p:blipFill>
          <p:spPr>
            <a:xfrm>
              <a:off x="0" y="1618456"/>
              <a:ext cx="20104100" cy="9690099"/>
            </a:xfrm>
            <a:prstGeom prst="rect">
              <a:avLst/>
            </a:prstGeom>
          </p:spPr>
        </p:pic>
        <p:pic>
          <p:nvPicPr>
            <p:cNvPr id="4" name="object 4"/>
            <p:cNvPicPr/>
            <p:nvPr/>
          </p:nvPicPr>
          <p:blipFill>
            <a:blip r:embed="rId3" cstate="print"/>
            <a:stretch>
              <a:fillRect/>
            </a:stretch>
          </p:blipFill>
          <p:spPr>
            <a:xfrm>
              <a:off x="0" y="848939"/>
              <a:ext cx="20104098" cy="10459615"/>
            </a:xfrm>
            <a:prstGeom prst="rect">
              <a:avLst/>
            </a:prstGeom>
          </p:spPr>
        </p:pic>
      </p:grpSp>
      <p:sp>
        <p:nvSpPr>
          <p:cNvPr id="5" name="object 5"/>
          <p:cNvSpPr txBox="1">
            <a:spLocks noGrp="1"/>
          </p:cNvSpPr>
          <p:nvPr>
            <p:ph type="title"/>
          </p:nvPr>
        </p:nvSpPr>
        <p:spPr>
          <a:xfrm>
            <a:off x="307059" y="109343"/>
            <a:ext cx="5518013" cy="899397"/>
          </a:xfrm>
          <a:prstGeom prst="rect">
            <a:avLst/>
          </a:prstGeom>
        </p:spPr>
        <p:txBody>
          <a:bodyPr vert="horz" wrap="square" lIns="0" tIns="161020" rIns="0" bIns="0" rtlCol="0">
            <a:spAutoFit/>
          </a:bodyPr>
          <a:lstStyle/>
          <a:p>
            <a:pPr marL="7697">
              <a:spcBef>
                <a:spcPts val="61"/>
              </a:spcBef>
            </a:pPr>
            <a:r>
              <a:rPr dirty="0"/>
              <a:t>Our</a:t>
            </a:r>
            <a:r>
              <a:rPr spc="-282" dirty="0"/>
              <a:t> </a:t>
            </a:r>
            <a:r>
              <a:rPr spc="-6" dirty="0"/>
              <a:t>initiatives</a:t>
            </a:r>
          </a:p>
        </p:txBody>
      </p:sp>
      <p:sp>
        <p:nvSpPr>
          <p:cNvPr id="6" name="object 6"/>
          <p:cNvSpPr txBox="1"/>
          <p:nvPr/>
        </p:nvSpPr>
        <p:spPr>
          <a:xfrm>
            <a:off x="503445" y="2647449"/>
            <a:ext cx="4828308" cy="1947620"/>
          </a:xfrm>
          <a:prstGeom prst="rect">
            <a:avLst/>
          </a:prstGeom>
        </p:spPr>
        <p:txBody>
          <a:bodyPr vert="horz" wrap="square" lIns="0" tIns="79664" rIns="0" bIns="0" rtlCol="0">
            <a:spAutoFit/>
          </a:bodyPr>
          <a:lstStyle/>
          <a:p>
            <a:pPr marL="197440" indent="-189358" defTabSz="554218">
              <a:spcBef>
                <a:spcPts val="627"/>
              </a:spcBef>
              <a:buFontTx/>
              <a:buChar char="•"/>
              <a:tabLst>
                <a:tab pos="197440" algn="l"/>
              </a:tabLst>
            </a:pPr>
            <a:r>
              <a:rPr sz="1697" kern="0" dirty="0">
                <a:solidFill>
                  <a:srgbClr val="FFFFFF"/>
                </a:solidFill>
                <a:latin typeface="Arial"/>
                <a:cs typeface="Arial"/>
              </a:rPr>
              <a:t>Cultural</a:t>
            </a:r>
            <a:r>
              <a:rPr sz="1697" kern="0" spc="-6" dirty="0">
                <a:solidFill>
                  <a:srgbClr val="FFFFFF"/>
                </a:solidFill>
                <a:latin typeface="Arial"/>
                <a:cs typeface="Arial"/>
              </a:rPr>
              <a:t> </a:t>
            </a:r>
            <a:r>
              <a:rPr sz="1697" kern="0" dirty="0">
                <a:solidFill>
                  <a:srgbClr val="FFFFFF"/>
                </a:solidFill>
                <a:latin typeface="Arial"/>
                <a:cs typeface="Arial"/>
              </a:rPr>
              <a:t>awareness </a:t>
            </a:r>
            <a:r>
              <a:rPr sz="1697" kern="0" spc="21" dirty="0">
                <a:solidFill>
                  <a:srgbClr val="FFFFFF"/>
                </a:solidFill>
                <a:latin typeface="Arial"/>
                <a:cs typeface="Arial"/>
              </a:rPr>
              <a:t>programs</a:t>
            </a:r>
            <a:endParaRPr sz="1697" kern="0">
              <a:solidFill>
                <a:sysClr val="windowText" lastClr="000000"/>
              </a:solidFill>
              <a:latin typeface="Arial"/>
              <a:cs typeface="Arial"/>
            </a:endParaRPr>
          </a:p>
          <a:p>
            <a:pPr marL="197440" indent="-189358" defTabSz="554218">
              <a:spcBef>
                <a:spcPts val="567"/>
              </a:spcBef>
              <a:buFontTx/>
              <a:buChar char="•"/>
              <a:tabLst>
                <a:tab pos="197440" algn="l"/>
              </a:tabLst>
            </a:pPr>
            <a:r>
              <a:rPr sz="1697" kern="0" spc="45" dirty="0">
                <a:solidFill>
                  <a:srgbClr val="FFFFFF"/>
                </a:solidFill>
                <a:latin typeface="Arial"/>
                <a:cs typeface="Arial"/>
              </a:rPr>
              <a:t>Mentoring</a:t>
            </a:r>
            <a:r>
              <a:rPr sz="1697" kern="0" spc="24" dirty="0">
                <a:solidFill>
                  <a:srgbClr val="FFFFFF"/>
                </a:solidFill>
                <a:latin typeface="Arial"/>
                <a:cs typeface="Arial"/>
              </a:rPr>
              <a:t> </a:t>
            </a:r>
            <a:r>
              <a:rPr sz="1697" kern="0" spc="39" dirty="0">
                <a:solidFill>
                  <a:srgbClr val="FFFFFF"/>
                </a:solidFill>
                <a:latin typeface="Arial"/>
                <a:cs typeface="Arial"/>
              </a:rPr>
              <a:t>and</a:t>
            </a:r>
            <a:r>
              <a:rPr sz="1697" kern="0" spc="36" dirty="0">
                <a:solidFill>
                  <a:srgbClr val="FFFFFF"/>
                </a:solidFill>
                <a:latin typeface="Arial"/>
                <a:cs typeface="Arial"/>
              </a:rPr>
              <a:t> </a:t>
            </a:r>
            <a:r>
              <a:rPr sz="1697" kern="0" dirty="0">
                <a:solidFill>
                  <a:srgbClr val="FFFFFF"/>
                </a:solidFill>
                <a:latin typeface="Arial"/>
                <a:cs typeface="Arial"/>
              </a:rPr>
              <a:t>leadership</a:t>
            </a:r>
            <a:r>
              <a:rPr sz="1697" kern="0" spc="-21" dirty="0">
                <a:solidFill>
                  <a:srgbClr val="FFFFFF"/>
                </a:solidFill>
                <a:latin typeface="Arial"/>
                <a:cs typeface="Arial"/>
              </a:rPr>
              <a:t> </a:t>
            </a:r>
            <a:r>
              <a:rPr sz="1697" kern="0" spc="-6" dirty="0">
                <a:solidFill>
                  <a:srgbClr val="FFFFFF"/>
                </a:solidFill>
                <a:latin typeface="Arial"/>
                <a:cs typeface="Arial"/>
              </a:rPr>
              <a:t>development</a:t>
            </a:r>
            <a:endParaRPr sz="1697" kern="0">
              <a:solidFill>
                <a:sysClr val="windowText" lastClr="000000"/>
              </a:solidFill>
              <a:latin typeface="Arial"/>
              <a:cs typeface="Arial"/>
            </a:endParaRPr>
          </a:p>
          <a:p>
            <a:pPr marL="197440" indent="-189358" defTabSz="554218">
              <a:spcBef>
                <a:spcPts val="567"/>
              </a:spcBef>
              <a:buFontTx/>
              <a:buChar char="•"/>
              <a:tabLst>
                <a:tab pos="197440" algn="l"/>
              </a:tabLst>
            </a:pPr>
            <a:r>
              <a:rPr sz="1697" kern="0" dirty="0">
                <a:solidFill>
                  <a:srgbClr val="FFFFFF"/>
                </a:solidFill>
                <a:latin typeface="Arial"/>
                <a:cs typeface="Arial"/>
              </a:rPr>
              <a:t>Buddy</a:t>
            </a:r>
            <a:r>
              <a:rPr sz="1697" kern="0" spc="64" dirty="0">
                <a:solidFill>
                  <a:srgbClr val="FFFFFF"/>
                </a:solidFill>
                <a:latin typeface="Arial"/>
                <a:cs typeface="Arial"/>
              </a:rPr>
              <a:t> </a:t>
            </a:r>
            <a:r>
              <a:rPr sz="1697" kern="0" spc="-6" dirty="0">
                <a:solidFill>
                  <a:srgbClr val="FFFFFF"/>
                </a:solidFill>
                <a:latin typeface="Arial"/>
                <a:cs typeface="Arial"/>
              </a:rPr>
              <a:t>system</a:t>
            </a:r>
            <a:endParaRPr sz="1697" kern="0">
              <a:solidFill>
                <a:sysClr val="windowText" lastClr="000000"/>
              </a:solidFill>
              <a:latin typeface="Arial"/>
              <a:cs typeface="Arial"/>
            </a:endParaRPr>
          </a:p>
          <a:p>
            <a:pPr marL="197055" marR="3079" indent="-189358" defTabSz="554218">
              <a:lnSpc>
                <a:spcPct val="101400"/>
              </a:lnSpc>
              <a:spcBef>
                <a:spcPts val="424"/>
              </a:spcBef>
              <a:buFontTx/>
              <a:buChar char="•"/>
              <a:tabLst>
                <a:tab pos="198210" algn="l"/>
              </a:tabLst>
            </a:pPr>
            <a:r>
              <a:rPr sz="1697" kern="0" dirty="0">
                <a:solidFill>
                  <a:srgbClr val="FFFFFF"/>
                </a:solidFill>
                <a:latin typeface="Arial"/>
                <a:cs typeface="Arial"/>
              </a:rPr>
              <a:t>Cultural</a:t>
            </a:r>
            <a:r>
              <a:rPr sz="1697" kern="0" spc="-36" dirty="0">
                <a:solidFill>
                  <a:srgbClr val="FFFFFF"/>
                </a:solidFill>
                <a:latin typeface="Arial"/>
                <a:cs typeface="Arial"/>
              </a:rPr>
              <a:t> </a:t>
            </a:r>
            <a:r>
              <a:rPr sz="1697" kern="0" spc="36" dirty="0">
                <a:solidFill>
                  <a:srgbClr val="FFFFFF"/>
                </a:solidFill>
                <a:latin typeface="Arial"/>
                <a:cs typeface="Arial"/>
              </a:rPr>
              <a:t>heritage</a:t>
            </a:r>
            <a:r>
              <a:rPr sz="1697" kern="0" spc="15" dirty="0">
                <a:solidFill>
                  <a:srgbClr val="FFFFFF"/>
                </a:solidFill>
                <a:latin typeface="Arial"/>
                <a:cs typeface="Arial"/>
              </a:rPr>
              <a:t> </a:t>
            </a:r>
            <a:r>
              <a:rPr sz="1697" kern="0" dirty="0">
                <a:solidFill>
                  <a:srgbClr val="FFFFFF"/>
                </a:solidFill>
                <a:latin typeface="Arial"/>
                <a:cs typeface="Arial"/>
              </a:rPr>
              <a:t>immersion</a:t>
            </a:r>
            <a:r>
              <a:rPr sz="1697" kern="0" spc="-27" dirty="0">
                <a:solidFill>
                  <a:srgbClr val="FFFFFF"/>
                </a:solidFill>
                <a:latin typeface="Arial"/>
                <a:cs typeface="Arial"/>
              </a:rPr>
              <a:t> </a:t>
            </a:r>
            <a:r>
              <a:rPr sz="1697" kern="0" spc="30" dirty="0">
                <a:solidFill>
                  <a:srgbClr val="FFFFFF"/>
                </a:solidFill>
                <a:latin typeface="Arial"/>
                <a:cs typeface="Arial"/>
              </a:rPr>
              <a:t>programs</a:t>
            </a:r>
            <a:r>
              <a:rPr sz="1697" kern="0" spc="6" dirty="0">
                <a:solidFill>
                  <a:srgbClr val="FFFFFF"/>
                </a:solidFill>
                <a:latin typeface="Arial"/>
                <a:cs typeface="Arial"/>
              </a:rPr>
              <a:t> </a:t>
            </a:r>
            <a:r>
              <a:rPr sz="1697" kern="0" spc="-6" dirty="0">
                <a:solidFill>
                  <a:srgbClr val="FFFFFF"/>
                </a:solidFill>
                <a:latin typeface="Arial"/>
                <a:cs typeface="Arial"/>
              </a:rPr>
              <a:t>including 	</a:t>
            </a:r>
            <a:r>
              <a:rPr sz="1697" kern="0" dirty="0">
                <a:solidFill>
                  <a:srgbClr val="FFFFFF"/>
                </a:solidFill>
                <a:latin typeface="Arial"/>
                <a:cs typeface="Arial"/>
              </a:rPr>
              <a:t>cultural</a:t>
            </a:r>
            <a:r>
              <a:rPr sz="1697" kern="0" spc="21" dirty="0">
                <a:solidFill>
                  <a:srgbClr val="FFFFFF"/>
                </a:solidFill>
                <a:latin typeface="Arial"/>
                <a:cs typeface="Arial"/>
              </a:rPr>
              <a:t> </a:t>
            </a:r>
            <a:r>
              <a:rPr sz="1697" kern="0" dirty="0">
                <a:solidFill>
                  <a:srgbClr val="FFFFFF"/>
                </a:solidFill>
                <a:latin typeface="Arial"/>
                <a:cs typeface="Arial"/>
              </a:rPr>
              <a:t>tours</a:t>
            </a:r>
            <a:r>
              <a:rPr sz="1697" kern="0" spc="30" dirty="0">
                <a:solidFill>
                  <a:srgbClr val="FFFFFF"/>
                </a:solidFill>
                <a:latin typeface="Arial"/>
                <a:cs typeface="Arial"/>
              </a:rPr>
              <a:t> </a:t>
            </a:r>
            <a:r>
              <a:rPr sz="1697" kern="0" spc="39" dirty="0">
                <a:solidFill>
                  <a:srgbClr val="FFFFFF"/>
                </a:solidFill>
                <a:latin typeface="Arial"/>
                <a:cs typeface="Arial"/>
              </a:rPr>
              <a:t>and</a:t>
            </a:r>
            <a:r>
              <a:rPr sz="1697" kern="0" spc="91" dirty="0">
                <a:solidFill>
                  <a:srgbClr val="FFFFFF"/>
                </a:solidFill>
                <a:latin typeface="Arial"/>
                <a:cs typeface="Arial"/>
              </a:rPr>
              <a:t> </a:t>
            </a:r>
            <a:r>
              <a:rPr sz="1697" kern="0" spc="-6" dirty="0">
                <a:solidFill>
                  <a:srgbClr val="FFFFFF"/>
                </a:solidFill>
                <a:latin typeface="Arial"/>
                <a:cs typeface="Arial"/>
              </a:rPr>
              <a:t>events</a:t>
            </a:r>
            <a:endParaRPr sz="1697" kern="0">
              <a:solidFill>
                <a:sysClr val="windowText" lastClr="000000"/>
              </a:solidFill>
              <a:latin typeface="Arial"/>
              <a:cs typeface="Arial"/>
            </a:endParaRPr>
          </a:p>
          <a:p>
            <a:pPr marL="197440" indent="-189358" defTabSz="554218">
              <a:spcBef>
                <a:spcPts val="682"/>
              </a:spcBef>
              <a:buFontTx/>
              <a:buChar char="•"/>
              <a:tabLst>
                <a:tab pos="197440" algn="l"/>
              </a:tabLst>
            </a:pPr>
            <a:r>
              <a:rPr sz="1697" kern="0" dirty="0">
                <a:solidFill>
                  <a:srgbClr val="FFFFFF"/>
                </a:solidFill>
                <a:latin typeface="Arial"/>
                <a:cs typeface="Arial"/>
              </a:rPr>
              <a:t>Reconciliation</a:t>
            </a:r>
            <a:r>
              <a:rPr sz="1697" kern="0" spc="-39" dirty="0">
                <a:solidFill>
                  <a:srgbClr val="FFFFFF"/>
                </a:solidFill>
                <a:latin typeface="Arial"/>
                <a:cs typeface="Arial"/>
              </a:rPr>
              <a:t> </a:t>
            </a:r>
            <a:r>
              <a:rPr sz="1697" kern="0" spc="36" dirty="0">
                <a:solidFill>
                  <a:srgbClr val="FFFFFF"/>
                </a:solidFill>
                <a:latin typeface="Arial"/>
                <a:cs typeface="Arial"/>
              </a:rPr>
              <a:t>Action</a:t>
            </a:r>
            <a:r>
              <a:rPr sz="1697" kern="0" spc="6" dirty="0">
                <a:solidFill>
                  <a:srgbClr val="FFFFFF"/>
                </a:solidFill>
                <a:latin typeface="Arial"/>
                <a:cs typeface="Arial"/>
              </a:rPr>
              <a:t> </a:t>
            </a:r>
            <a:r>
              <a:rPr sz="1697" kern="0" dirty="0">
                <a:solidFill>
                  <a:srgbClr val="FFFFFF"/>
                </a:solidFill>
                <a:latin typeface="Arial"/>
                <a:cs typeface="Arial"/>
              </a:rPr>
              <a:t>Plan</a:t>
            </a:r>
            <a:r>
              <a:rPr sz="1697" kern="0" spc="-39" dirty="0">
                <a:solidFill>
                  <a:srgbClr val="FFFFFF"/>
                </a:solidFill>
                <a:latin typeface="Arial"/>
                <a:cs typeface="Arial"/>
              </a:rPr>
              <a:t> </a:t>
            </a:r>
            <a:r>
              <a:rPr sz="1697" kern="0" spc="-6" dirty="0">
                <a:solidFill>
                  <a:srgbClr val="FFFFFF"/>
                </a:solidFill>
                <a:latin typeface="Arial"/>
                <a:cs typeface="Arial"/>
              </a:rPr>
              <a:t>implementation.</a:t>
            </a:r>
            <a:endParaRPr sz="1697" kern="0">
              <a:solidFill>
                <a:sysClr val="windowText" lastClr="000000"/>
              </a:solidFill>
              <a:latin typeface="Arial"/>
              <a:cs typeface="Arial"/>
            </a:endParaRPr>
          </a:p>
        </p:txBody>
      </p:sp>
      <p:sp>
        <p:nvSpPr>
          <p:cNvPr id="7" name="object 7"/>
          <p:cNvSpPr txBox="1"/>
          <p:nvPr/>
        </p:nvSpPr>
        <p:spPr>
          <a:xfrm>
            <a:off x="503830" y="6172046"/>
            <a:ext cx="1002915" cy="268934"/>
          </a:xfrm>
          <a:prstGeom prst="rect">
            <a:avLst/>
          </a:prstGeom>
        </p:spPr>
        <p:txBody>
          <a:bodyPr vert="horz" wrap="square" lIns="0" tIns="7697" rIns="0" bIns="0" rtlCol="0">
            <a:spAutoFit/>
          </a:bodyPr>
          <a:lstStyle/>
          <a:p>
            <a:pPr marL="7697" defTabSz="554218">
              <a:spcBef>
                <a:spcPts val="61"/>
              </a:spcBef>
            </a:pPr>
            <a:r>
              <a:rPr sz="1697" b="1" kern="0" spc="-61" dirty="0">
                <a:solidFill>
                  <a:srgbClr val="FFFFFF"/>
                </a:solidFill>
                <a:latin typeface="Arial"/>
                <a:cs typeface="Arial"/>
              </a:rPr>
              <a:t>Kup</a:t>
            </a:r>
            <a:r>
              <a:rPr sz="1697" b="1" kern="0" spc="-136" dirty="0">
                <a:solidFill>
                  <a:srgbClr val="FFFFFF"/>
                </a:solidFill>
                <a:latin typeface="Arial"/>
                <a:cs typeface="Arial"/>
              </a:rPr>
              <a:t> </a:t>
            </a:r>
            <a:r>
              <a:rPr sz="1697" b="1" kern="0" spc="-6" dirty="0">
                <a:solidFill>
                  <a:srgbClr val="FFFFFF"/>
                </a:solidFill>
                <a:latin typeface="Arial"/>
                <a:cs typeface="Arial"/>
              </a:rPr>
              <a:t>Murri</a:t>
            </a:r>
            <a:endParaRPr sz="1697" kern="0">
              <a:solidFill>
                <a:sysClr val="windowText" lastClr="000000"/>
              </a:solidFill>
              <a:latin typeface="Arial"/>
              <a:cs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849" y="514509"/>
            <a:ext cx="12184303" cy="6339224"/>
            <a:chOff x="0" y="848939"/>
            <a:chExt cx="20104100" cy="10459720"/>
          </a:xfrm>
        </p:grpSpPr>
        <p:sp>
          <p:nvSpPr>
            <p:cNvPr id="3" name="object 3"/>
            <p:cNvSpPr/>
            <p:nvPr/>
          </p:nvSpPr>
          <p:spPr>
            <a:xfrm>
              <a:off x="0" y="1618462"/>
              <a:ext cx="20104100" cy="9690100"/>
            </a:xfrm>
            <a:custGeom>
              <a:avLst/>
              <a:gdLst/>
              <a:ahLst/>
              <a:cxnLst/>
              <a:rect l="l" t="t" r="r" b="b"/>
              <a:pathLst>
                <a:path w="20104100" h="9690100">
                  <a:moveTo>
                    <a:pt x="20104100" y="698500"/>
                  </a:moveTo>
                  <a:lnTo>
                    <a:pt x="19989089" y="660400"/>
                  </a:lnTo>
                  <a:lnTo>
                    <a:pt x="19401727" y="495300"/>
                  </a:lnTo>
                  <a:lnTo>
                    <a:pt x="19151245" y="419100"/>
                  </a:lnTo>
                  <a:lnTo>
                    <a:pt x="18736260" y="317500"/>
                  </a:lnTo>
                  <a:lnTo>
                    <a:pt x="18444325" y="241300"/>
                  </a:lnTo>
                  <a:lnTo>
                    <a:pt x="18396979" y="241300"/>
                  </a:lnTo>
                  <a:lnTo>
                    <a:pt x="18256822" y="203200"/>
                  </a:lnTo>
                  <a:lnTo>
                    <a:pt x="18210683" y="203200"/>
                  </a:lnTo>
                  <a:lnTo>
                    <a:pt x="18073739" y="165100"/>
                  </a:lnTo>
                  <a:lnTo>
                    <a:pt x="18028539" y="165100"/>
                  </a:lnTo>
                  <a:lnTo>
                    <a:pt x="17983518" y="152400"/>
                  </a:lnTo>
                  <a:lnTo>
                    <a:pt x="17938661" y="152400"/>
                  </a:lnTo>
                  <a:lnTo>
                    <a:pt x="17849419" y="127000"/>
                  </a:lnTo>
                  <a:lnTo>
                    <a:pt x="17804981" y="127000"/>
                  </a:lnTo>
                  <a:lnTo>
                    <a:pt x="17760646" y="114300"/>
                  </a:lnTo>
                  <a:lnTo>
                    <a:pt x="17716399" y="114300"/>
                  </a:lnTo>
                  <a:lnTo>
                    <a:pt x="17672228" y="101600"/>
                  </a:lnTo>
                  <a:lnTo>
                    <a:pt x="17628096" y="101600"/>
                  </a:lnTo>
                  <a:lnTo>
                    <a:pt x="17584014" y="88900"/>
                  </a:lnTo>
                  <a:lnTo>
                    <a:pt x="17539932" y="88900"/>
                  </a:lnTo>
                  <a:lnTo>
                    <a:pt x="17495863" y="76200"/>
                  </a:lnTo>
                  <a:lnTo>
                    <a:pt x="17451769" y="76200"/>
                  </a:lnTo>
                  <a:lnTo>
                    <a:pt x="17407636" y="63500"/>
                  </a:lnTo>
                  <a:lnTo>
                    <a:pt x="17319206" y="63500"/>
                  </a:lnTo>
                  <a:lnTo>
                    <a:pt x="17274883" y="50800"/>
                  </a:lnTo>
                  <a:lnTo>
                    <a:pt x="17185882" y="50800"/>
                  </a:lnTo>
                  <a:lnTo>
                    <a:pt x="17141178" y="38100"/>
                  </a:lnTo>
                  <a:lnTo>
                    <a:pt x="17051300" y="38100"/>
                  </a:lnTo>
                  <a:lnTo>
                    <a:pt x="17006088" y="25400"/>
                  </a:lnTo>
                  <a:lnTo>
                    <a:pt x="16822979" y="25400"/>
                  </a:lnTo>
                  <a:lnTo>
                    <a:pt x="16776561" y="12700"/>
                  </a:lnTo>
                  <a:lnTo>
                    <a:pt x="16442398" y="12700"/>
                  </a:lnTo>
                  <a:lnTo>
                    <a:pt x="16393135" y="0"/>
                  </a:lnTo>
                  <a:lnTo>
                    <a:pt x="16087941" y="0"/>
                  </a:lnTo>
                  <a:lnTo>
                    <a:pt x="16035300" y="12700"/>
                  </a:lnTo>
                  <a:lnTo>
                    <a:pt x="15592844" y="12700"/>
                  </a:lnTo>
                  <a:lnTo>
                    <a:pt x="15534615" y="25400"/>
                  </a:lnTo>
                  <a:lnTo>
                    <a:pt x="15294445" y="25400"/>
                  </a:lnTo>
                  <a:lnTo>
                    <a:pt x="15232507" y="38100"/>
                  </a:lnTo>
                  <a:lnTo>
                    <a:pt x="15106218" y="38100"/>
                  </a:lnTo>
                  <a:lnTo>
                    <a:pt x="15041842" y="50800"/>
                  </a:lnTo>
                  <a:lnTo>
                    <a:pt x="14852066" y="50800"/>
                  </a:lnTo>
                  <a:lnTo>
                    <a:pt x="14793227" y="63500"/>
                  </a:lnTo>
                  <a:lnTo>
                    <a:pt x="14674558" y="63500"/>
                  </a:lnTo>
                  <a:lnTo>
                    <a:pt x="14614754" y="76200"/>
                  </a:lnTo>
                  <a:lnTo>
                    <a:pt x="14554670" y="76200"/>
                  </a:lnTo>
                  <a:lnTo>
                    <a:pt x="14494307" y="88900"/>
                  </a:lnTo>
                  <a:lnTo>
                    <a:pt x="14433677" y="88900"/>
                  </a:lnTo>
                  <a:lnTo>
                    <a:pt x="14372819" y="101600"/>
                  </a:lnTo>
                  <a:lnTo>
                    <a:pt x="14311732" y="101600"/>
                  </a:lnTo>
                  <a:lnTo>
                    <a:pt x="14250442" y="114300"/>
                  </a:lnTo>
                  <a:lnTo>
                    <a:pt x="14188961" y="114300"/>
                  </a:lnTo>
                  <a:lnTo>
                    <a:pt x="14127315" y="127000"/>
                  </a:lnTo>
                  <a:lnTo>
                    <a:pt x="14065517" y="127000"/>
                  </a:lnTo>
                  <a:lnTo>
                    <a:pt x="14003566" y="139700"/>
                  </a:lnTo>
                  <a:lnTo>
                    <a:pt x="13941501" y="139700"/>
                  </a:lnTo>
                  <a:lnTo>
                    <a:pt x="13879335" y="152400"/>
                  </a:lnTo>
                  <a:lnTo>
                    <a:pt x="13817079" y="152400"/>
                  </a:lnTo>
                  <a:lnTo>
                    <a:pt x="13692365" y="177800"/>
                  </a:lnTo>
                  <a:lnTo>
                    <a:pt x="13629945" y="177800"/>
                  </a:lnTo>
                  <a:lnTo>
                    <a:pt x="13505066" y="203200"/>
                  </a:lnTo>
                  <a:lnTo>
                    <a:pt x="13442633" y="203200"/>
                  </a:lnTo>
                  <a:lnTo>
                    <a:pt x="13317881" y="228600"/>
                  </a:lnTo>
                  <a:lnTo>
                    <a:pt x="13255587" y="228600"/>
                  </a:lnTo>
                  <a:lnTo>
                    <a:pt x="13069265" y="266700"/>
                  </a:lnTo>
                  <a:lnTo>
                    <a:pt x="13007391" y="266700"/>
                  </a:lnTo>
                  <a:lnTo>
                    <a:pt x="12761582" y="317500"/>
                  </a:lnTo>
                  <a:lnTo>
                    <a:pt x="12700622" y="317500"/>
                  </a:lnTo>
                  <a:lnTo>
                    <a:pt x="12459259" y="368300"/>
                  </a:lnTo>
                  <a:lnTo>
                    <a:pt x="12399632" y="368300"/>
                  </a:lnTo>
                  <a:lnTo>
                    <a:pt x="12106554" y="431800"/>
                  </a:lnTo>
                  <a:lnTo>
                    <a:pt x="12049074" y="431800"/>
                  </a:lnTo>
                  <a:lnTo>
                    <a:pt x="11768252" y="495300"/>
                  </a:lnTo>
                  <a:lnTo>
                    <a:pt x="11713528" y="495300"/>
                  </a:lnTo>
                  <a:lnTo>
                    <a:pt x="11499964" y="546100"/>
                  </a:lnTo>
                  <a:lnTo>
                    <a:pt x="11447996" y="546100"/>
                  </a:lnTo>
                  <a:lnTo>
                    <a:pt x="11246320" y="596900"/>
                  </a:lnTo>
                  <a:lnTo>
                    <a:pt x="11197527" y="596900"/>
                  </a:lnTo>
                  <a:lnTo>
                    <a:pt x="11009401" y="647700"/>
                  </a:lnTo>
                  <a:lnTo>
                    <a:pt x="10964215" y="647700"/>
                  </a:lnTo>
                  <a:lnTo>
                    <a:pt x="10833341" y="685800"/>
                  </a:lnTo>
                  <a:lnTo>
                    <a:pt x="10791342" y="685800"/>
                  </a:lnTo>
                  <a:lnTo>
                    <a:pt x="10709859" y="711200"/>
                  </a:lnTo>
                  <a:lnTo>
                    <a:pt x="10670413" y="711200"/>
                  </a:lnTo>
                  <a:lnTo>
                    <a:pt x="10594213" y="736600"/>
                  </a:lnTo>
                  <a:lnTo>
                    <a:pt x="10557497" y="736600"/>
                  </a:lnTo>
                  <a:lnTo>
                    <a:pt x="10486873" y="762000"/>
                  </a:lnTo>
                  <a:lnTo>
                    <a:pt x="10453014" y="762000"/>
                  </a:lnTo>
                  <a:lnTo>
                    <a:pt x="10420147" y="774700"/>
                  </a:lnTo>
                  <a:lnTo>
                    <a:pt x="10388282" y="774700"/>
                  </a:lnTo>
                  <a:lnTo>
                    <a:pt x="10357447" y="787400"/>
                  </a:lnTo>
                  <a:lnTo>
                    <a:pt x="10327640" y="800100"/>
                  </a:lnTo>
                  <a:lnTo>
                    <a:pt x="10298900" y="800100"/>
                  </a:lnTo>
                  <a:lnTo>
                    <a:pt x="10271227" y="812800"/>
                  </a:lnTo>
                  <a:lnTo>
                    <a:pt x="10244645" y="812800"/>
                  </a:lnTo>
                  <a:lnTo>
                    <a:pt x="10219182" y="825500"/>
                  </a:lnTo>
                  <a:lnTo>
                    <a:pt x="10171620" y="825500"/>
                  </a:lnTo>
                  <a:lnTo>
                    <a:pt x="10149573" y="838200"/>
                  </a:lnTo>
                  <a:lnTo>
                    <a:pt x="10128694" y="838200"/>
                  </a:lnTo>
                  <a:lnTo>
                    <a:pt x="10109009" y="850900"/>
                  </a:lnTo>
                  <a:lnTo>
                    <a:pt x="10073284" y="850900"/>
                  </a:lnTo>
                  <a:lnTo>
                    <a:pt x="9763798" y="927100"/>
                  </a:lnTo>
                  <a:lnTo>
                    <a:pt x="9688360" y="952500"/>
                  </a:lnTo>
                  <a:lnTo>
                    <a:pt x="9608045" y="977900"/>
                  </a:lnTo>
                  <a:lnTo>
                    <a:pt x="9523146" y="990600"/>
                  </a:lnTo>
                  <a:lnTo>
                    <a:pt x="9387853" y="1028700"/>
                  </a:lnTo>
                  <a:lnTo>
                    <a:pt x="9194203" y="1079500"/>
                  </a:lnTo>
                  <a:lnTo>
                    <a:pt x="9143682" y="1079500"/>
                  </a:lnTo>
                  <a:lnTo>
                    <a:pt x="8880208" y="1143000"/>
                  </a:lnTo>
                  <a:lnTo>
                    <a:pt x="8825611" y="1168400"/>
                  </a:lnTo>
                  <a:lnTo>
                    <a:pt x="8770468" y="1181100"/>
                  </a:lnTo>
                  <a:lnTo>
                    <a:pt x="7211149" y="1524000"/>
                  </a:lnTo>
                  <a:lnTo>
                    <a:pt x="7155853" y="1524000"/>
                  </a:lnTo>
                  <a:lnTo>
                    <a:pt x="6940385" y="1574800"/>
                  </a:lnTo>
                  <a:lnTo>
                    <a:pt x="6888150" y="1574800"/>
                  </a:lnTo>
                  <a:lnTo>
                    <a:pt x="6735915" y="1612900"/>
                  </a:lnTo>
                  <a:lnTo>
                    <a:pt x="6686791" y="1612900"/>
                  </a:lnTo>
                  <a:lnTo>
                    <a:pt x="6638531" y="1625600"/>
                  </a:lnTo>
                  <a:lnTo>
                    <a:pt x="6586944" y="1625600"/>
                  </a:lnTo>
                  <a:lnTo>
                    <a:pt x="6483477" y="1651000"/>
                  </a:lnTo>
                  <a:lnTo>
                    <a:pt x="6431597" y="1651000"/>
                  </a:lnTo>
                  <a:lnTo>
                    <a:pt x="6379642" y="1663700"/>
                  </a:lnTo>
                  <a:lnTo>
                    <a:pt x="6327622" y="1663700"/>
                  </a:lnTo>
                  <a:lnTo>
                    <a:pt x="6223355" y="1689100"/>
                  </a:lnTo>
                  <a:lnTo>
                    <a:pt x="6171146" y="1689100"/>
                  </a:lnTo>
                  <a:lnTo>
                    <a:pt x="6118885" y="1701800"/>
                  </a:lnTo>
                  <a:lnTo>
                    <a:pt x="6066574" y="1701800"/>
                  </a:lnTo>
                  <a:lnTo>
                    <a:pt x="6014237" y="1714500"/>
                  </a:lnTo>
                  <a:lnTo>
                    <a:pt x="5909462" y="1714500"/>
                  </a:lnTo>
                  <a:lnTo>
                    <a:pt x="5857049" y="1727200"/>
                  </a:lnTo>
                  <a:lnTo>
                    <a:pt x="5804624" y="1727200"/>
                  </a:lnTo>
                  <a:lnTo>
                    <a:pt x="5752198" y="1739900"/>
                  </a:lnTo>
                  <a:lnTo>
                    <a:pt x="5647360" y="1739900"/>
                  </a:lnTo>
                  <a:lnTo>
                    <a:pt x="5594959" y="1752600"/>
                  </a:lnTo>
                  <a:lnTo>
                    <a:pt x="5490235" y="1752600"/>
                  </a:lnTo>
                  <a:lnTo>
                    <a:pt x="5437924" y="1765300"/>
                  </a:lnTo>
                  <a:lnTo>
                    <a:pt x="5281257" y="1765300"/>
                  </a:lnTo>
                  <a:lnTo>
                    <a:pt x="5229149" y="1778000"/>
                  </a:lnTo>
                  <a:lnTo>
                    <a:pt x="4969738" y="1778000"/>
                  </a:lnTo>
                  <a:lnTo>
                    <a:pt x="4918126" y="1790700"/>
                  </a:lnTo>
                  <a:lnTo>
                    <a:pt x="4160367" y="1790700"/>
                  </a:lnTo>
                  <a:lnTo>
                    <a:pt x="4111244" y="1778000"/>
                  </a:lnTo>
                  <a:lnTo>
                    <a:pt x="3868851" y="1778000"/>
                  </a:lnTo>
                  <a:lnTo>
                    <a:pt x="3821074" y="1765300"/>
                  </a:lnTo>
                  <a:lnTo>
                    <a:pt x="3679253" y="1765300"/>
                  </a:lnTo>
                  <a:lnTo>
                    <a:pt x="3632504" y="1752600"/>
                  </a:lnTo>
                  <a:lnTo>
                    <a:pt x="3493947" y="1752600"/>
                  </a:lnTo>
                  <a:lnTo>
                    <a:pt x="3448342" y="1739900"/>
                  </a:lnTo>
                  <a:lnTo>
                    <a:pt x="3403028" y="1739900"/>
                  </a:lnTo>
                  <a:lnTo>
                    <a:pt x="3337941" y="1727200"/>
                  </a:lnTo>
                  <a:lnTo>
                    <a:pt x="3274034" y="1727200"/>
                  </a:lnTo>
                  <a:lnTo>
                    <a:pt x="3211258" y="1714500"/>
                  </a:lnTo>
                  <a:lnTo>
                    <a:pt x="3149587" y="1714500"/>
                  </a:lnTo>
                  <a:lnTo>
                    <a:pt x="3088983" y="1701800"/>
                  </a:lnTo>
                  <a:lnTo>
                    <a:pt x="3029445" y="1701800"/>
                  </a:lnTo>
                  <a:lnTo>
                    <a:pt x="2913367" y="1676400"/>
                  </a:lnTo>
                  <a:lnTo>
                    <a:pt x="2856763" y="1676400"/>
                  </a:lnTo>
                  <a:lnTo>
                    <a:pt x="2746311" y="1651000"/>
                  </a:lnTo>
                  <a:lnTo>
                    <a:pt x="2692387" y="1651000"/>
                  </a:lnTo>
                  <a:lnTo>
                    <a:pt x="2535466" y="1612900"/>
                  </a:lnTo>
                  <a:lnTo>
                    <a:pt x="2484678" y="1612900"/>
                  </a:lnTo>
                  <a:lnTo>
                    <a:pt x="2288248" y="1562100"/>
                  </a:lnTo>
                  <a:lnTo>
                    <a:pt x="2240673" y="1562100"/>
                  </a:lnTo>
                  <a:lnTo>
                    <a:pt x="1877263" y="1460500"/>
                  </a:lnTo>
                  <a:lnTo>
                    <a:pt x="1746821" y="1422400"/>
                  </a:lnTo>
                  <a:lnTo>
                    <a:pt x="1703806" y="1422400"/>
                  </a:lnTo>
                  <a:lnTo>
                    <a:pt x="1660956" y="1397000"/>
                  </a:lnTo>
                  <a:lnTo>
                    <a:pt x="1235557" y="1270000"/>
                  </a:lnTo>
                  <a:lnTo>
                    <a:pt x="862863" y="1143000"/>
                  </a:lnTo>
                  <a:lnTo>
                    <a:pt x="609917" y="1041400"/>
                  </a:lnTo>
                  <a:lnTo>
                    <a:pt x="360908" y="901700"/>
                  </a:lnTo>
                  <a:lnTo>
                    <a:pt x="0" y="673100"/>
                  </a:lnTo>
                  <a:lnTo>
                    <a:pt x="0" y="9690100"/>
                  </a:lnTo>
                  <a:lnTo>
                    <a:pt x="20104100" y="9690100"/>
                  </a:lnTo>
                  <a:lnTo>
                    <a:pt x="20104100" y="1790700"/>
                  </a:lnTo>
                  <a:lnTo>
                    <a:pt x="20104100" y="698500"/>
                  </a:lnTo>
                  <a:close/>
                </a:path>
              </a:pathLst>
            </a:custGeom>
            <a:solidFill>
              <a:srgbClr val="FFFFFF"/>
            </a:solidFill>
          </p:spPr>
          <p:txBody>
            <a:bodyPr wrap="square" lIns="0" tIns="0" rIns="0" bIns="0" rtlCol="0"/>
            <a:lstStyle/>
            <a:p>
              <a:pPr defTabSz="554218"/>
              <a:endParaRPr sz="1091" kern="0">
                <a:solidFill>
                  <a:sysClr val="windowText" lastClr="000000"/>
                </a:solidFill>
              </a:endParaRPr>
            </a:p>
          </p:txBody>
        </p:sp>
        <p:pic>
          <p:nvPicPr>
            <p:cNvPr id="4" name="object 4"/>
            <p:cNvPicPr/>
            <p:nvPr/>
          </p:nvPicPr>
          <p:blipFill>
            <a:blip r:embed="rId2" cstate="print"/>
            <a:stretch>
              <a:fillRect/>
            </a:stretch>
          </p:blipFill>
          <p:spPr>
            <a:xfrm>
              <a:off x="1889993" y="1618456"/>
              <a:ext cx="18214098" cy="9690099"/>
            </a:xfrm>
            <a:prstGeom prst="rect">
              <a:avLst/>
            </a:prstGeom>
          </p:spPr>
        </p:pic>
        <p:pic>
          <p:nvPicPr>
            <p:cNvPr id="5" name="object 5"/>
            <p:cNvPicPr/>
            <p:nvPr/>
          </p:nvPicPr>
          <p:blipFill>
            <a:blip r:embed="rId3" cstate="print"/>
            <a:stretch>
              <a:fillRect/>
            </a:stretch>
          </p:blipFill>
          <p:spPr>
            <a:xfrm>
              <a:off x="0" y="848939"/>
              <a:ext cx="20104098" cy="2567035"/>
            </a:xfrm>
            <a:prstGeom prst="rect">
              <a:avLst/>
            </a:prstGeom>
          </p:spPr>
        </p:pic>
      </p:grpSp>
      <p:sp>
        <p:nvSpPr>
          <p:cNvPr id="6" name="object 6"/>
          <p:cNvSpPr txBox="1">
            <a:spLocks noGrp="1"/>
          </p:cNvSpPr>
          <p:nvPr>
            <p:ph type="title"/>
          </p:nvPr>
        </p:nvSpPr>
        <p:spPr>
          <a:xfrm>
            <a:off x="307059" y="109343"/>
            <a:ext cx="5518013" cy="899397"/>
          </a:xfrm>
          <a:prstGeom prst="rect">
            <a:avLst/>
          </a:prstGeom>
        </p:spPr>
        <p:txBody>
          <a:bodyPr vert="horz" wrap="square" lIns="0" tIns="161020" rIns="0" bIns="0" rtlCol="0">
            <a:spAutoFit/>
          </a:bodyPr>
          <a:lstStyle/>
          <a:p>
            <a:pPr marL="7697">
              <a:spcBef>
                <a:spcPts val="61"/>
              </a:spcBef>
            </a:pPr>
            <a:r>
              <a:rPr spc="-6" dirty="0"/>
              <a:t>Cultural</a:t>
            </a:r>
            <a:r>
              <a:rPr spc="-318" dirty="0"/>
              <a:t> </a:t>
            </a:r>
            <a:r>
              <a:rPr spc="-6" dirty="0"/>
              <a:t>safety</a:t>
            </a:r>
          </a:p>
        </p:txBody>
      </p:sp>
      <p:sp>
        <p:nvSpPr>
          <p:cNvPr id="7" name="object 7"/>
          <p:cNvSpPr txBox="1"/>
          <p:nvPr/>
        </p:nvSpPr>
        <p:spPr>
          <a:xfrm>
            <a:off x="503445" y="2719494"/>
            <a:ext cx="4271433" cy="2406506"/>
          </a:xfrm>
          <a:prstGeom prst="rect">
            <a:avLst/>
          </a:prstGeom>
        </p:spPr>
        <p:txBody>
          <a:bodyPr vert="horz" wrap="square" lIns="0" tIns="7697" rIns="0" bIns="0" rtlCol="0">
            <a:spAutoFit/>
          </a:bodyPr>
          <a:lstStyle/>
          <a:p>
            <a:pPr marL="8082" defTabSz="554218">
              <a:spcBef>
                <a:spcPts val="61"/>
              </a:spcBef>
            </a:pPr>
            <a:r>
              <a:rPr sz="1697" b="1" kern="0" spc="-12" dirty="0">
                <a:solidFill>
                  <a:sysClr val="windowText" lastClr="000000"/>
                </a:solidFill>
                <a:latin typeface="Arial"/>
                <a:cs typeface="Arial"/>
              </a:rPr>
              <a:t>How</a:t>
            </a:r>
            <a:r>
              <a:rPr sz="1697" b="1" kern="0" spc="-88" dirty="0">
                <a:solidFill>
                  <a:sysClr val="windowText" lastClr="000000"/>
                </a:solidFill>
                <a:latin typeface="Arial"/>
                <a:cs typeface="Arial"/>
              </a:rPr>
              <a:t> </a:t>
            </a:r>
            <a:r>
              <a:rPr sz="1697" b="1" kern="0" spc="-36" dirty="0">
                <a:solidFill>
                  <a:sysClr val="windowText" lastClr="000000"/>
                </a:solidFill>
                <a:latin typeface="Arial"/>
                <a:cs typeface="Arial"/>
              </a:rPr>
              <a:t>do</a:t>
            </a:r>
            <a:r>
              <a:rPr sz="1697" b="1" kern="0" spc="-112" dirty="0">
                <a:solidFill>
                  <a:sysClr val="windowText" lastClr="000000"/>
                </a:solidFill>
                <a:latin typeface="Arial"/>
                <a:cs typeface="Arial"/>
              </a:rPr>
              <a:t> </a:t>
            </a:r>
            <a:r>
              <a:rPr sz="1697" b="1" kern="0" spc="-6" dirty="0">
                <a:solidFill>
                  <a:sysClr val="windowText" lastClr="000000"/>
                </a:solidFill>
                <a:latin typeface="Arial"/>
                <a:cs typeface="Arial"/>
              </a:rPr>
              <a:t>we</a:t>
            </a:r>
            <a:r>
              <a:rPr sz="1697" b="1" kern="0" spc="-79" dirty="0">
                <a:solidFill>
                  <a:sysClr val="windowText" lastClr="000000"/>
                </a:solidFill>
                <a:latin typeface="Arial"/>
                <a:cs typeface="Arial"/>
              </a:rPr>
              <a:t> </a:t>
            </a:r>
            <a:r>
              <a:rPr sz="1697" b="1" kern="0" spc="-45" dirty="0">
                <a:solidFill>
                  <a:sysClr val="windowText" lastClr="000000"/>
                </a:solidFill>
                <a:latin typeface="Arial"/>
                <a:cs typeface="Arial"/>
              </a:rPr>
              <a:t>achieve</a:t>
            </a:r>
            <a:r>
              <a:rPr sz="1697" b="1" kern="0" spc="-112" dirty="0">
                <a:solidFill>
                  <a:sysClr val="windowText" lastClr="000000"/>
                </a:solidFill>
                <a:latin typeface="Arial"/>
                <a:cs typeface="Arial"/>
              </a:rPr>
              <a:t> </a:t>
            </a:r>
            <a:r>
              <a:rPr sz="1697" b="1" kern="0" spc="-36" dirty="0">
                <a:solidFill>
                  <a:sysClr val="windowText" lastClr="000000"/>
                </a:solidFill>
                <a:latin typeface="Arial"/>
                <a:cs typeface="Arial"/>
              </a:rPr>
              <a:t>cultural</a:t>
            </a:r>
            <a:r>
              <a:rPr sz="1697" b="1" kern="0" spc="-106" dirty="0">
                <a:solidFill>
                  <a:sysClr val="windowText" lastClr="000000"/>
                </a:solidFill>
                <a:latin typeface="Arial"/>
                <a:cs typeface="Arial"/>
              </a:rPr>
              <a:t> </a:t>
            </a:r>
            <a:r>
              <a:rPr sz="1697" b="1" kern="0" spc="-6" dirty="0">
                <a:solidFill>
                  <a:sysClr val="windowText" lastClr="000000"/>
                </a:solidFill>
                <a:latin typeface="Arial"/>
                <a:cs typeface="Arial"/>
              </a:rPr>
              <a:t>safety:</a:t>
            </a:r>
            <a:endParaRPr sz="1697" kern="0">
              <a:solidFill>
                <a:sysClr val="windowText" lastClr="000000"/>
              </a:solidFill>
              <a:latin typeface="Arial"/>
              <a:cs typeface="Arial"/>
            </a:endParaRPr>
          </a:p>
          <a:p>
            <a:pPr defTabSz="554218">
              <a:spcBef>
                <a:spcPts val="315"/>
              </a:spcBef>
            </a:pPr>
            <a:endParaRPr sz="1697" kern="0">
              <a:solidFill>
                <a:sysClr val="windowText" lastClr="000000"/>
              </a:solidFill>
              <a:latin typeface="Arial"/>
              <a:cs typeface="Arial"/>
            </a:endParaRPr>
          </a:p>
          <a:p>
            <a:pPr marL="197440" indent="-189358" defTabSz="554218">
              <a:spcBef>
                <a:spcPts val="3"/>
              </a:spcBef>
              <a:buFontTx/>
              <a:buChar char="•"/>
              <a:tabLst>
                <a:tab pos="197440" algn="l"/>
              </a:tabLst>
            </a:pPr>
            <a:r>
              <a:rPr sz="1697" kern="0" spc="33" dirty="0">
                <a:solidFill>
                  <a:sysClr val="windowText" lastClr="000000"/>
                </a:solidFill>
                <a:latin typeface="Arial"/>
                <a:cs typeface="Arial"/>
              </a:rPr>
              <a:t>Aboriginal</a:t>
            </a:r>
            <a:r>
              <a:rPr sz="1697" kern="0" spc="15" dirty="0">
                <a:solidFill>
                  <a:sysClr val="windowText" lastClr="000000"/>
                </a:solidFill>
                <a:latin typeface="Arial"/>
                <a:cs typeface="Arial"/>
              </a:rPr>
              <a:t> </a:t>
            </a:r>
            <a:r>
              <a:rPr sz="1697" kern="0" dirty="0">
                <a:solidFill>
                  <a:sysClr val="windowText" lastClr="000000"/>
                </a:solidFill>
                <a:latin typeface="Arial"/>
                <a:cs typeface="Arial"/>
              </a:rPr>
              <a:t>mentors</a:t>
            </a:r>
            <a:r>
              <a:rPr sz="1697" kern="0" spc="-12" dirty="0">
                <a:solidFill>
                  <a:sysClr val="windowText" lastClr="000000"/>
                </a:solidFill>
                <a:latin typeface="Arial"/>
                <a:cs typeface="Arial"/>
              </a:rPr>
              <a:t> </a:t>
            </a:r>
            <a:r>
              <a:rPr sz="1697" kern="0" spc="39" dirty="0">
                <a:solidFill>
                  <a:sysClr val="windowText" lastClr="000000"/>
                </a:solidFill>
                <a:latin typeface="Arial"/>
                <a:cs typeface="Arial"/>
              </a:rPr>
              <a:t>and</a:t>
            </a:r>
            <a:r>
              <a:rPr sz="1697" kern="0" spc="48" dirty="0">
                <a:solidFill>
                  <a:sysClr val="windowText" lastClr="000000"/>
                </a:solidFill>
                <a:latin typeface="Arial"/>
                <a:cs typeface="Arial"/>
              </a:rPr>
              <a:t> </a:t>
            </a:r>
            <a:r>
              <a:rPr sz="1697" kern="0" spc="-6" dirty="0">
                <a:solidFill>
                  <a:sysClr val="windowText" lastClr="000000"/>
                </a:solidFill>
                <a:latin typeface="Arial"/>
                <a:cs typeface="Arial"/>
              </a:rPr>
              <a:t>leaders</a:t>
            </a:r>
            <a:endParaRPr sz="1697" kern="0">
              <a:solidFill>
                <a:sysClr val="windowText" lastClr="000000"/>
              </a:solidFill>
              <a:latin typeface="Arial"/>
              <a:cs typeface="Arial"/>
            </a:endParaRPr>
          </a:p>
          <a:p>
            <a:pPr marL="197440" indent="-189358" defTabSz="554218">
              <a:spcBef>
                <a:spcPts val="567"/>
              </a:spcBef>
              <a:buFontTx/>
              <a:buChar char="•"/>
              <a:tabLst>
                <a:tab pos="197440" algn="l"/>
              </a:tabLst>
            </a:pPr>
            <a:r>
              <a:rPr sz="1697" kern="0" dirty="0">
                <a:solidFill>
                  <a:sysClr val="windowText" lastClr="000000"/>
                </a:solidFill>
                <a:latin typeface="Arial"/>
                <a:cs typeface="Arial"/>
              </a:rPr>
              <a:t>Comradery</a:t>
            </a:r>
            <a:r>
              <a:rPr sz="1697" kern="0" spc="58" dirty="0">
                <a:solidFill>
                  <a:sysClr val="windowText" lastClr="000000"/>
                </a:solidFill>
                <a:latin typeface="Arial"/>
                <a:cs typeface="Arial"/>
              </a:rPr>
              <a:t> </a:t>
            </a:r>
            <a:r>
              <a:rPr sz="1697" kern="0" spc="39" dirty="0">
                <a:solidFill>
                  <a:sysClr val="windowText" lastClr="000000"/>
                </a:solidFill>
                <a:latin typeface="Arial"/>
                <a:cs typeface="Arial"/>
              </a:rPr>
              <a:t>and</a:t>
            </a:r>
            <a:r>
              <a:rPr sz="1697" kern="0" spc="121" dirty="0">
                <a:solidFill>
                  <a:sysClr val="windowText" lastClr="000000"/>
                </a:solidFill>
                <a:latin typeface="Arial"/>
                <a:cs typeface="Arial"/>
              </a:rPr>
              <a:t> </a:t>
            </a:r>
            <a:r>
              <a:rPr sz="1697" kern="0" spc="24" dirty="0">
                <a:solidFill>
                  <a:sysClr val="windowText" lastClr="000000"/>
                </a:solidFill>
                <a:latin typeface="Arial"/>
                <a:cs typeface="Arial"/>
              </a:rPr>
              <a:t>teamwork</a:t>
            </a:r>
            <a:endParaRPr sz="1697" kern="0">
              <a:solidFill>
                <a:sysClr val="windowText" lastClr="000000"/>
              </a:solidFill>
              <a:latin typeface="Arial"/>
              <a:cs typeface="Arial"/>
            </a:endParaRPr>
          </a:p>
          <a:p>
            <a:pPr marL="197440" indent="-189358" defTabSz="554218">
              <a:spcBef>
                <a:spcPts val="567"/>
              </a:spcBef>
              <a:buFontTx/>
              <a:buChar char="•"/>
              <a:tabLst>
                <a:tab pos="197440" algn="l"/>
              </a:tabLst>
            </a:pPr>
            <a:r>
              <a:rPr sz="1697" kern="0" dirty="0">
                <a:solidFill>
                  <a:sysClr val="windowText" lastClr="000000"/>
                </a:solidFill>
                <a:latin typeface="Arial"/>
                <a:cs typeface="Arial"/>
              </a:rPr>
              <a:t>Cultural</a:t>
            </a:r>
            <a:r>
              <a:rPr sz="1697" kern="0" spc="3" dirty="0">
                <a:solidFill>
                  <a:sysClr val="windowText" lastClr="000000"/>
                </a:solidFill>
                <a:latin typeface="Arial"/>
                <a:cs typeface="Arial"/>
              </a:rPr>
              <a:t> </a:t>
            </a:r>
            <a:r>
              <a:rPr sz="1697" kern="0" spc="27" dirty="0">
                <a:solidFill>
                  <a:sysClr val="windowText" lastClr="000000"/>
                </a:solidFill>
                <a:latin typeface="Arial"/>
                <a:cs typeface="Arial"/>
              </a:rPr>
              <a:t>support</a:t>
            </a:r>
            <a:endParaRPr sz="1697" kern="0">
              <a:solidFill>
                <a:sysClr val="windowText" lastClr="000000"/>
              </a:solidFill>
              <a:latin typeface="Arial"/>
              <a:cs typeface="Arial"/>
            </a:endParaRPr>
          </a:p>
          <a:p>
            <a:pPr marL="197440" indent="-189358" defTabSz="554218">
              <a:spcBef>
                <a:spcPts val="624"/>
              </a:spcBef>
              <a:buFontTx/>
              <a:buChar char="•"/>
              <a:tabLst>
                <a:tab pos="197440" algn="l"/>
              </a:tabLst>
            </a:pPr>
            <a:r>
              <a:rPr sz="1697" kern="0" spc="33" dirty="0">
                <a:solidFill>
                  <a:sysClr val="windowText" lastClr="000000"/>
                </a:solidFill>
                <a:latin typeface="Arial"/>
                <a:cs typeface="Arial"/>
              </a:rPr>
              <a:t>Support</a:t>
            </a:r>
            <a:r>
              <a:rPr sz="1697" kern="0" spc="64" dirty="0">
                <a:solidFill>
                  <a:sysClr val="windowText" lastClr="000000"/>
                </a:solidFill>
                <a:latin typeface="Arial"/>
                <a:cs typeface="Arial"/>
              </a:rPr>
              <a:t> </a:t>
            </a:r>
            <a:r>
              <a:rPr sz="1697" kern="0" dirty="0">
                <a:solidFill>
                  <a:sysClr val="windowText" lastClr="000000"/>
                </a:solidFill>
                <a:latin typeface="Arial"/>
                <a:cs typeface="Arial"/>
              </a:rPr>
              <a:t>cultural</a:t>
            </a:r>
            <a:r>
              <a:rPr sz="1697" kern="0" spc="33" dirty="0">
                <a:solidFill>
                  <a:sysClr val="windowText" lastClr="000000"/>
                </a:solidFill>
                <a:latin typeface="Arial"/>
                <a:cs typeface="Arial"/>
              </a:rPr>
              <a:t> </a:t>
            </a:r>
            <a:r>
              <a:rPr sz="1697" kern="0" dirty="0">
                <a:solidFill>
                  <a:sysClr val="windowText" lastClr="000000"/>
                </a:solidFill>
                <a:latin typeface="Arial"/>
                <a:cs typeface="Arial"/>
              </a:rPr>
              <a:t>connection</a:t>
            </a:r>
            <a:r>
              <a:rPr sz="1697" kern="0" spc="45" dirty="0">
                <a:solidFill>
                  <a:sysClr val="windowText" lastClr="000000"/>
                </a:solidFill>
                <a:latin typeface="Arial"/>
                <a:cs typeface="Arial"/>
              </a:rPr>
              <a:t> </a:t>
            </a:r>
            <a:r>
              <a:rPr sz="1697" kern="0" spc="39" dirty="0">
                <a:solidFill>
                  <a:sysClr val="windowText" lastClr="000000"/>
                </a:solidFill>
                <a:latin typeface="Arial"/>
                <a:cs typeface="Arial"/>
              </a:rPr>
              <a:t>and</a:t>
            </a:r>
            <a:r>
              <a:rPr sz="1697" kern="0" spc="100" dirty="0">
                <a:solidFill>
                  <a:sysClr val="windowText" lastClr="000000"/>
                </a:solidFill>
                <a:latin typeface="Arial"/>
                <a:cs typeface="Arial"/>
              </a:rPr>
              <a:t> </a:t>
            </a:r>
            <a:r>
              <a:rPr sz="1697" kern="0" spc="-6" dirty="0">
                <a:solidFill>
                  <a:sysClr val="windowText" lastClr="000000"/>
                </a:solidFill>
                <a:latin typeface="Arial"/>
                <a:cs typeface="Arial"/>
              </a:rPr>
              <a:t>practices</a:t>
            </a:r>
            <a:endParaRPr sz="1697" kern="0">
              <a:solidFill>
                <a:sysClr val="windowText" lastClr="000000"/>
              </a:solidFill>
              <a:latin typeface="Arial"/>
              <a:cs typeface="Arial"/>
            </a:endParaRPr>
          </a:p>
          <a:p>
            <a:pPr marL="197055" marR="510342" indent="-189358" defTabSz="554218">
              <a:lnSpc>
                <a:spcPct val="101400"/>
              </a:lnSpc>
              <a:spcBef>
                <a:spcPts val="367"/>
              </a:spcBef>
              <a:buFontTx/>
              <a:buChar char="•"/>
              <a:tabLst>
                <a:tab pos="198210" algn="l"/>
              </a:tabLst>
            </a:pPr>
            <a:r>
              <a:rPr sz="1697" kern="0" spc="-12" dirty="0">
                <a:solidFill>
                  <a:sysClr val="windowText" lastClr="000000"/>
                </a:solidFill>
                <a:latin typeface="Arial"/>
                <a:cs typeface="Arial"/>
              </a:rPr>
              <a:t>Genuine</a:t>
            </a:r>
            <a:r>
              <a:rPr sz="1697" kern="0" spc="-85" dirty="0">
                <a:solidFill>
                  <a:sysClr val="windowText" lastClr="000000"/>
                </a:solidFill>
                <a:latin typeface="Arial"/>
                <a:cs typeface="Arial"/>
              </a:rPr>
              <a:t> </a:t>
            </a:r>
            <a:r>
              <a:rPr sz="1697" kern="0" spc="39" dirty="0">
                <a:solidFill>
                  <a:sysClr val="windowText" lastClr="000000"/>
                </a:solidFill>
                <a:latin typeface="Arial"/>
                <a:cs typeface="Arial"/>
              </a:rPr>
              <a:t>and</a:t>
            </a:r>
            <a:r>
              <a:rPr sz="1697" kern="0" spc="-6" dirty="0">
                <a:solidFill>
                  <a:sysClr val="windowText" lastClr="000000"/>
                </a:solidFill>
                <a:latin typeface="Arial"/>
                <a:cs typeface="Arial"/>
              </a:rPr>
              <a:t> </a:t>
            </a:r>
            <a:r>
              <a:rPr sz="1697" kern="0" spc="36" dirty="0">
                <a:solidFill>
                  <a:sysClr val="windowText" lastClr="000000"/>
                </a:solidFill>
                <a:latin typeface="Arial"/>
                <a:cs typeface="Arial"/>
              </a:rPr>
              <a:t>authentic</a:t>
            </a:r>
            <a:r>
              <a:rPr sz="1697" kern="0" spc="-27" dirty="0">
                <a:solidFill>
                  <a:sysClr val="windowText" lastClr="000000"/>
                </a:solidFill>
                <a:latin typeface="Arial"/>
                <a:cs typeface="Arial"/>
              </a:rPr>
              <a:t> </a:t>
            </a:r>
            <a:r>
              <a:rPr sz="1697" kern="0" spc="45" dirty="0">
                <a:solidFill>
                  <a:sysClr val="windowText" lastClr="000000"/>
                </a:solidFill>
                <a:latin typeface="Arial"/>
                <a:cs typeface="Arial"/>
              </a:rPr>
              <a:t>engagement 	</a:t>
            </a:r>
            <a:r>
              <a:rPr sz="1697" kern="0" spc="39" dirty="0">
                <a:solidFill>
                  <a:sysClr val="windowText" lastClr="000000"/>
                </a:solidFill>
                <a:latin typeface="Arial"/>
                <a:cs typeface="Arial"/>
              </a:rPr>
              <a:t>and</a:t>
            </a:r>
            <a:r>
              <a:rPr sz="1697" kern="0" spc="-15" dirty="0">
                <a:solidFill>
                  <a:sysClr val="windowText" lastClr="000000"/>
                </a:solidFill>
                <a:latin typeface="Arial"/>
                <a:cs typeface="Arial"/>
              </a:rPr>
              <a:t> </a:t>
            </a:r>
            <a:r>
              <a:rPr sz="1697" kern="0" spc="-6" dirty="0">
                <a:solidFill>
                  <a:sysClr val="windowText" lastClr="000000"/>
                </a:solidFill>
                <a:latin typeface="Arial"/>
                <a:cs typeface="Arial"/>
              </a:rPr>
              <a:t>communication.</a:t>
            </a:r>
            <a:endParaRPr sz="1697" kern="0">
              <a:solidFill>
                <a:sysClr val="windowText" lastClr="000000"/>
              </a:solidFill>
              <a:latin typeface="Arial"/>
              <a:cs typeface="Arial"/>
            </a:endParaRPr>
          </a:p>
        </p:txBody>
      </p:sp>
      <p:sp>
        <p:nvSpPr>
          <p:cNvPr id="8" name="object 8"/>
          <p:cNvSpPr txBox="1"/>
          <p:nvPr/>
        </p:nvSpPr>
        <p:spPr>
          <a:xfrm>
            <a:off x="503830" y="6172046"/>
            <a:ext cx="2393373" cy="268934"/>
          </a:xfrm>
          <a:prstGeom prst="rect">
            <a:avLst/>
          </a:prstGeom>
        </p:spPr>
        <p:txBody>
          <a:bodyPr vert="horz" wrap="square" lIns="0" tIns="7697" rIns="0" bIns="0" rtlCol="0">
            <a:spAutoFit/>
          </a:bodyPr>
          <a:lstStyle/>
          <a:p>
            <a:pPr marL="7697" defTabSz="554218">
              <a:spcBef>
                <a:spcPts val="61"/>
              </a:spcBef>
            </a:pPr>
            <a:r>
              <a:rPr sz="1697" b="1" kern="0" spc="-30" dirty="0">
                <a:solidFill>
                  <a:sysClr val="windowText" lastClr="000000"/>
                </a:solidFill>
                <a:latin typeface="Arial"/>
                <a:cs typeface="Arial"/>
              </a:rPr>
              <a:t>Project</a:t>
            </a:r>
            <a:r>
              <a:rPr sz="1697" b="1" kern="0" spc="-76" dirty="0">
                <a:solidFill>
                  <a:sysClr val="windowText" lastClr="000000"/>
                </a:solidFill>
                <a:latin typeface="Arial"/>
                <a:cs typeface="Arial"/>
              </a:rPr>
              <a:t> </a:t>
            </a:r>
            <a:r>
              <a:rPr sz="1697" b="1" kern="0" spc="-48" dirty="0">
                <a:solidFill>
                  <a:sysClr val="windowText" lastClr="000000"/>
                </a:solidFill>
                <a:latin typeface="Arial"/>
                <a:cs typeface="Arial"/>
              </a:rPr>
              <a:t>completion</a:t>
            </a:r>
            <a:r>
              <a:rPr sz="1697" b="1" kern="0" spc="-82" dirty="0">
                <a:solidFill>
                  <a:sysClr val="windowText" lastClr="000000"/>
                </a:solidFill>
                <a:latin typeface="Arial"/>
                <a:cs typeface="Arial"/>
              </a:rPr>
              <a:t> </a:t>
            </a:r>
            <a:r>
              <a:rPr sz="1697" b="1" kern="0" spc="-15" dirty="0">
                <a:solidFill>
                  <a:sysClr val="windowText" lastClr="000000"/>
                </a:solidFill>
                <a:latin typeface="Arial"/>
                <a:cs typeface="Arial"/>
              </a:rPr>
              <a:t>BBQ</a:t>
            </a:r>
            <a:endParaRPr sz="1697" kern="0">
              <a:solidFill>
                <a:sysClr val="windowText" lastClr="000000"/>
              </a:solidFill>
              <a:latin typeface="Arial"/>
              <a:cs typeface="Arial"/>
            </a:endParaRPr>
          </a:p>
        </p:txBody>
      </p:sp>
      <p:sp>
        <p:nvSpPr>
          <p:cNvPr id="9" name="object 9"/>
          <p:cNvSpPr/>
          <p:nvPr/>
        </p:nvSpPr>
        <p:spPr>
          <a:xfrm>
            <a:off x="511541" y="6575790"/>
            <a:ext cx="2437245" cy="49645"/>
          </a:xfrm>
          <a:custGeom>
            <a:avLst/>
            <a:gdLst/>
            <a:ahLst/>
            <a:cxnLst/>
            <a:rect l="l" t="t" r="r" b="b"/>
            <a:pathLst>
              <a:path w="4021454" h="81915">
                <a:moveTo>
                  <a:pt x="2218822" y="0"/>
                </a:moveTo>
                <a:lnTo>
                  <a:pt x="2017386" y="30"/>
                </a:lnTo>
                <a:lnTo>
                  <a:pt x="1355189" y="13896"/>
                </a:lnTo>
                <a:lnTo>
                  <a:pt x="1049101" y="19381"/>
                </a:lnTo>
                <a:lnTo>
                  <a:pt x="845002" y="21976"/>
                </a:lnTo>
                <a:lnTo>
                  <a:pt x="691944" y="23143"/>
                </a:lnTo>
                <a:lnTo>
                  <a:pt x="538924" y="23497"/>
                </a:lnTo>
                <a:lnTo>
                  <a:pt x="436942" y="23216"/>
                </a:lnTo>
                <a:lnTo>
                  <a:pt x="334993" y="22479"/>
                </a:lnTo>
                <a:lnTo>
                  <a:pt x="233083" y="21244"/>
                </a:lnTo>
                <a:lnTo>
                  <a:pt x="131219" y="19474"/>
                </a:lnTo>
                <a:lnTo>
                  <a:pt x="29406" y="17128"/>
                </a:lnTo>
                <a:lnTo>
                  <a:pt x="6752" y="24944"/>
                </a:lnTo>
                <a:lnTo>
                  <a:pt x="0" y="41188"/>
                </a:lnTo>
                <a:lnTo>
                  <a:pt x="7950" y="57200"/>
                </a:lnTo>
                <a:lnTo>
                  <a:pt x="29406" y="64321"/>
                </a:lnTo>
                <a:lnTo>
                  <a:pt x="79106" y="63329"/>
                </a:lnTo>
                <a:lnTo>
                  <a:pt x="228206" y="60937"/>
                </a:lnTo>
                <a:lnTo>
                  <a:pt x="377302" y="59419"/>
                </a:lnTo>
                <a:lnTo>
                  <a:pt x="526396" y="58782"/>
                </a:lnTo>
                <a:lnTo>
                  <a:pt x="628936" y="57963"/>
                </a:lnTo>
                <a:lnTo>
                  <a:pt x="731621" y="57850"/>
                </a:lnTo>
                <a:lnTo>
                  <a:pt x="834428" y="58358"/>
                </a:lnTo>
                <a:lnTo>
                  <a:pt x="937331" y="59402"/>
                </a:lnTo>
                <a:lnTo>
                  <a:pt x="1040305" y="60897"/>
                </a:lnTo>
                <a:lnTo>
                  <a:pt x="1194846" y="63802"/>
                </a:lnTo>
                <a:lnTo>
                  <a:pt x="1863697" y="78939"/>
                </a:lnTo>
                <a:lnTo>
                  <a:pt x="2017386" y="81409"/>
                </a:lnTo>
                <a:lnTo>
                  <a:pt x="2269425" y="81309"/>
                </a:lnTo>
                <a:lnTo>
                  <a:pt x="2472977" y="80230"/>
                </a:lnTo>
                <a:lnTo>
                  <a:pt x="2729043" y="77793"/>
                </a:lnTo>
                <a:lnTo>
                  <a:pt x="3037505" y="73513"/>
                </a:lnTo>
                <a:lnTo>
                  <a:pt x="3397000" y="67058"/>
                </a:lnTo>
                <a:lnTo>
                  <a:pt x="4013671" y="53494"/>
                </a:lnTo>
                <a:lnTo>
                  <a:pt x="4021095" y="33986"/>
                </a:lnTo>
                <a:lnTo>
                  <a:pt x="4014184" y="27954"/>
                </a:lnTo>
                <a:lnTo>
                  <a:pt x="3499212" y="16459"/>
                </a:lnTo>
                <a:lnTo>
                  <a:pt x="3037464" y="7939"/>
                </a:lnTo>
                <a:lnTo>
                  <a:pt x="2729060" y="3657"/>
                </a:lnTo>
                <a:lnTo>
                  <a:pt x="2473021" y="1218"/>
                </a:lnTo>
                <a:lnTo>
                  <a:pt x="2218822" y="0"/>
                </a:lnTo>
                <a:close/>
              </a:path>
            </a:pathLst>
          </a:custGeom>
          <a:solidFill>
            <a:srgbClr val="E3C820"/>
          </a:solidFill>
        </p:spPr>
        <p:txBody>
          <a:bodyPr wrap="square" lIns="0" tIns="0" rIns="0" bIns="0" rtlCol="0"/>
          <a:lstStyle/>
          <a:p>
            <a:pPr defTabSz="554218"/>
            <a:endParaRPr sz="1091" kern="0">
              <a:solidFill>
                <a:sysClr val="windowText" lastClr="000000"/>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849" y="514509"/>
            <a:ext cx="12184303" cy="6339224"/>
            <a:chOff x="0" y="848939"/>
            <a:chExt cx="20104100" cy="10459720"/>
          </a:xfrm>
        </p:grpSpPr>
        <p:pic>
          <p:nvPicPr>
            <p:cNvPr id="3" name="object 3"/>
            <p:cNvPicPr/>
            <p:nvPr/>
          </p:nvPicPr>
          <p:blipFill>
            <a:blip r:embed="rId2" cstate="print"/>
            <a:stretch>
              <a:fillRect/>
            </a:stretch>
          </p:blipFill>
          <p:spPr>
            <a:xfrm>
              <a:off x="0" y="1618456"/>
              <a:ext cx="20104100" cy="9690099"/>
            </a:xfrm>
            <a:prstGeom prst="rect">
              <a:avLst/>
            </a:prstGeom>
          </p:spPr>
        </p:pic>
        <p:pic>
          <p:nvPicPr>
            <p:cNvPr id="4" name="object 4"/>
            <p:cNvPicPr/>
            <p:nvPr/>
          </p:nvPicPr>
          <p:blipFill>
            <a:blip r:embed="rId3" cstate="print"/>
            <a:stretch>
              <a:fillRect/>
            </a:stretch>
          </p:blipFill>
          <p:spPr>
            <a:xfrm>
              <a:off x="0" y="848939"/>
              <a:ext cx="20104098" cy="10459615"/>
            </a:xfrm>
            <a:prstGeom prst="rect">
              <a:avLst/>
            </a:prstGeom>
          </p:spPr>
        </p:pic>
      </p:grpSp>
      <p:sp>
        <p:nvSpPr>
          <p:cNvPr id="5" name="object 5"/>
          <p:cNvSpPr txBox="1">
            <a:spLocks noGrp="1"/>
          </p:cNvSpPr>
          <p:nvPr>
            <p:ph type="title"/>
          </p:nvPr>
        </p:nvSpPr>
        <p:spPr>
          <a:xfrm>
            <a:off x="307059" y="109343"/>
            <a:ext cx="5518013" cy="899397"/>
          </a:xfrm>
          <a:prstGeom prst="rect">
            <a:avLst/>
          </a:prstGeom>
        </p:spPr>
        <p:txBody>
          <a:bodyPr vert="horz" wrap="square" lIns="0" tIns="161020" rIns="0" bIns="0" rtlCol="0">
            <a:spAutoFit/>
          </a:bodyPr>
          <a:lstStyle/>
          <a:p>
            <a:pPr marL="7697">
              <a:spcBef>
                <a:spcPts val="61"/>
              </a:spcBef>
            </a:pPr>
            <a:r>
              <a:rPr spc="-52" dirty="0"/>
              <a:t>Greenline</a:t>
            </a:r>
          </a:p>
        </p:txBody>
      </p:sp>
      <p:sp>
        <p:nvSpPr>
          <p:cNvPr id="6" name="object 6"/>
          <p:cNvSpPr txBox="1">
            <a:spLocks noGrp="1"/>
          </p:cNvSpPr>
          <p:nvPr>
            <p:ph type="body" idx="1"/>
          </p:nvPr>
        </p:nvSpPr>
        <p:spPr>
          <a:xfrm>
            <a:off x="353241" y="1636983"/>
            <a:ext cx="3299885" cy="2726271"/>
          </a:xfrm>
          <a:prstGeom prst="rect">
            <a:avLst/>
          </a:prstGeom>
        </p:spPr>
        <p:txBody>
          <a:bodyPr vert="horz" wrap="square" lIns="0" tIns="1155" rIns="0" bIns="0" rtlCol="0">
            <a:spAutoFit/>
          </a:bodyPr>
          <a:lstStyle/>
          <a:p>
            <a:pPr marL="7697" marR="80823">
              <a:lnSpc>
                <a:spcPct val="102499"/>
              </a:lnSpc>
              <a:spcBef>
                <a:spcPts val="9"/>
              </a:spcBef>
            </a:pPr>
            <a:r>
              <a:rPr spc="-12" dirty="0"/>
              <a:t>Greenline</a:t>
            </a:r>
            <a:r>
              <a:rPr spc="-48" dirty="0"/>
              <a:t> </a:t>
            </a:r>
            <a:r>
              <a:rPr dirty="0"/>
              <a:t>landscape</a:t>
            </a:r>
            <a:r>
              <a:rPr spc="-24" dirty="0"/>
              <a:t> </a:t>
            </a:r>
            <a:r>
              <a:rPr spc="33" dirty="0"/>
              <a:t>project</a:t>
            </a:r>
            <a:r>
              <a:rPr spc="-3" dirty="0"/>
              <a:t> </a:t>
            </a:r>
            <a:r>
              <a:rPr dirty="0"/>
              <a:t>on</a:t>
            </a:r>
            <a:r>
              <a:rPr spc="-27" dirty="0"/>
              <a:t> </a:t>
            </a:r>
            <a:r>
              <a:rPr spc="33" dirty="0"/>
              <a:t>the</a:t>
            </a:r>
            <a:r>
              <a:rPr spc="30" dirty="0"/>
              <a:t> </a:t>
            </a:r>
            <a:r>
              <a:rPr dirty="0"/>
              <a:t>Yarra</a:t>
            </a:r>
            <a:r>
              <a:rPr spc="-27" dirty="0"/>
              <a:t> </a:t>
            </a:r>
            <a:r>
              <a:rPr spc="-21" dirty="0"/>
              <a:t>River</a:t>
            </a:r>
            <a:r>
              <a:rPr spc="-69" dirty="0"/>
              <a:t> </a:t>
            </a:r>
            <a:r>
              <a:rPr spc="-12" dirty="0"/>
              <a:t>will </a:t>
            </a:r>
            <a:r>
              <a:rPr dirty="0"/>
              <a:t>connect</a:t>
            </a:r>
            <a:r>
              <a:rPr spc="-52" dirty="0"/>
              <a:t> </a:t>
            </a:r>
            <a:r>
              <a:rPr spc="-12" dirty="0"/>
              <a:t>visitors</a:t>
            </a:r>
            <a:r>
              <a:rPr spc="-61" dirty="0"/>
              <a:t> </a:t>
            </a:r>
            <a:r>
              <a:rPr spc="39" dirty="0"/>
              <a:t>and</a:t>
            </a:r>
            <a:r>
              <a:rPr spc="24" dirty="0"/>
              <a:t> </a:t>
            </a:r>
            <a:r>
              <a:rPr dirty="0"/>
              <a:t>locals</a:t>
            </a:r>
            <a:r>
              <a:rPr spc="-55" dirty="0"/>
              <a:t> </a:t>
            </a:r>
            <a:r>
              <a:rPr spc="30" dirty="0"/>
              <a:t>to</a:t>
            </a:r>
            <a:r>
              <a:rPr spc="39" dirty="0"/>
              <a:t> </a:t>
            </a:r>
            <a:r>
              <a:rPr dirty="0"/>
              <a:t>a</a:t>
            </a:r>
            <a:r>
              <a:rPr spc="42" dirty="0"/>
              <a:t> </a:t>
            </a:r>
            <a:r>
              <a:rPr spc="-33" dirty="0"/>
              <a:t>series</a:t>
            </a:r>
            <a:r>
              <a:rPr spc="-82" dirty="0"/>
              <a:t> </a:t>
            </a:r>
            <a:r>
              <a:rPr dirty="0"/>
              <a:t>of </a:t>
            </a:r>
            <a:r>
              <a:rPr spc="-6" dirty="0"/>
              <a:t>diverse </a:t>
            </a:r>
            <a:r>
              <a:rPr dirty="0"/>
              <a:t>landscape</a:t>
            </a:r>
            <a:r>
              <a:rPr spc="-30" dirty="0"/>
              <a:t> </a:t>
            </a:r>
            <a:r>
              <a:rPr dirty="0"/>
              <a:t>experiences</a:t>
            </a:r>
            <a:r>
              <a:rPr spc="-33" dirty="0"/>
              <a:t> </a:t>
            </a:r>
            <a:r>
              <a:rPr spc="69" dirty="0"/>
              <a:t>that</a:t>
            </a:r>
            <a:r>
              <a:rPr spc="52" dirty="0"/>
              <a:t> </a:t>
            </a:r>
            <a:r>
              <a:rPr spc="30" dirty="0"/>
              <a:t>celebrate</a:t>
            </a:r>
            <a:r>
              <a:rPr spc="6" dirty="0"/>
              <a:t> </a:t>
            </a:r>
            <a:r>
              <a:rPr spc="33" dirty="0"/>
              <a:t>the</a:t>
            </a:r>
            <a:r>
              <a:rPr spc="27" dirty="0"/>
              <a:t> </a:t>
            </a:r>
            <a:r>
              <a:rPr dirty="0"/>
              <a:t>river</a:t>
            </a:r>
            <a:r>
              <a:rPr spc="-36" dirty="0"/>
              <a:t> </a:t>
            </a:r>
            <a:r>
              <a:rPr spc="39" dirty="0"/>
              <a:t>and</a:t>
            </a:r>
            <a:r>
              <a:rPr spc="30" dirty="0"/>
              <a:t> </a:t>
            </a:r>
            <a:r>
              <a:rPr spc="-15" dirty="0"/>
              <a:t>the</a:t>
            </a:r>
          </a:p>
          <a:p>
            <a:pPr marL="7697">
              <a:spcBef>
                <a:spcPts val="88"/>
              </a:spcBef>
            </a:pPr>
            <a:r>
              <a:rPr spc="36" dirty="0"/>
              <a:t>north</a:t>
            </a:r>
            <a:r>
              <a:rPr spc="-15" dirty="0"/>
              <a:t> </a:t>
            </a:r>
            <a:r>
              <a:rPr spc="-6" dirty="0"/>
              <a:t>bank’s</a:t>
            </a:r>
            <a:r>
              <a:rPr spc="-79" dirty="0"/>
              <a:t> </a:t>
            </a:r>
            <a:r>
              <a:rPr dirty="0"/>
              <a:t>rich</a:t>
            </a:r>
            <a:r>
              <a:rPr spc="-61" dirty="0"/>
              <a:t> </a:t>
            </a:r>
            <a:r>
              <a:rPr dirty="0"/>
              <a:t>layers</a:t>
            </a:r>
            <a:r>
              <a:rPr spc="-79" dirty="0"/>
              <a:t> </a:t>
            </a:r>
            <a:r>
              <a:rPr dirty="0"/>
              <a:t>of</a:t>
            </a:r>
            <a:r>
              <a:rPr spc="-24" dirty="0"/>
              <a:t> </a:t>
            </a:r>
            <a:r>
              <a:rPr spc="-6" dirty="0"/>
              <a:t>history.</a:t>
            </a:r>
          </a:p>
          <a:p>
            <a:pPr marL="7697" marR="3079">
              <a:lnSpc>
                <a:spcPct val="104299"/>
              </a:lnSpc>
              <a:spcBef>
                <a:spcPts val="421"/>
              </a:spcBef>
            </a:pPr>
            <a:r>
              <a:rPr b="1" spc="-27" dirty="0"/>
              <a:t>Old</a:t>
            </a:r>
            <a:r>
              <a:rPr b="1" spc="-97" dirty="0"/>
              <a:t> </a:t>
            </a:r>
            <a:r>
              <a:rPr b="1" spc="-52" dirty="0"/>
              <a:t>memories</a:t>
            </a:r>
            <a:r>
              <a:rPr b="1" spc="-115" dirty="0"/>
              <a:t> </a:t>
            </a:r>
            <a:r>
              <a:rPr b="1" spc="-48" dirty="0"/>
              <a:t>will</a:t>
            </a:r>
            <a:r>
              <a:rPr b="1" spc="-133" dirty="0"/>
              <a:t> </a:t>
            </a:r>
            <a:r>
              <a:rPr b="1" dirty="0">
                <a:latin typeface="Arial"/>
                <a:cs typeface="Arial"/>
              </a:rPr>
              <a:t>be</a:t>
            </a:r>
            <a:r>
              <a:rPr b="1" spc="-64" dirty="0"/>
              <a:t> </a:t>
            </a:r>
            <a:r>
              <a:rPr b="1" spc="-48" dirty="0"/>
              <a:t>honoured,</a:t>
            </a:r>
            <a:r>
              <a:rPr b="1" spc="-115" dirty="0"/>
              <a:t> </a:t>
            </a:r>
            <a:r>
              <a:rPr b="1" spc="-12" dirty="0"/>
              <a:t>and</a:t>
            </a:r>
            <a:r>
              <a:rPr b="1" spc="-76" dirty="0"/>
              <a:t> </a:t>
            </a:r>
            <a:r>
              <a:rPr b="1" spc="-30" dirty="0"/>
              <a:t>new</a:t>
            </a:r>
            <a:r>
              <a:rPr b="1" spc="-94" dirty="0"/>
              <a:t> </a:t>
            </a:r>
            <a:r>
              <a:rPr b="1" spc="-6" dirty="0"/>
              <a:t>memories </a:t>
            </a:r>
            <a:r>
              <a:rPr b="1" dirty="0">
                <a:latin typeface="Arial"/>
                <a:cs typeface="Arial"/>
              </a:rPr>
              <a:t>created</a:t>
            </a:r>
            <a:r>
              <a:rPr b="1" spc="-48" dirty="0"/>
              <a:t> </a:t>
            </a:r>
            <a:r>
              <a:rPr b="1" spc="-39" dirty="0"/>
              <a:t>through</a:t>
            </a:r>
            <a:r>
              <a:rPr b="1" spc="-85" dirty="0"/>
              <a:t> </a:t>
            </a:r>
            <a:r>
              <a:rPr b="1" spc="-42" dirty="0"/>
              <a:t>shared</a:t>
            </a:r>
            <a:r>
              <a:rPr b="1" spc="-94" dirty="0"/>
              <a:t> </a:t>
            </a:r>
            <a:r>
              <a:rPr b="1" spc="-48" dirty="0"/>
              <a:t>storytelling</a:t>
            </a:r>
            <a:r>
              <a:rPr b="1" spc="-91" dirty="0"/>
              <a:t> </a:t>
            </a:r>
            <a:r>
              <a:rPr b="1" spc="-6" dirty="0"/>
              <a:t>and</a:t>
            </a:r>
            <a:r>
              <a:rPr b="1" spc="-67" dirty="0"/>
              <a:t> </a:t>
            </a:r>
            <a:r>
              <a:rPr b="1" spc="-30" dirty="0"/>
              <a:t>custodianship.</a:t>
            </a:r>
          </a:p>
        </p:txBody>
      </p:sp>
      <p:sp>
        <p:nvSpPr>
          <p:cNvPr id="7" name="object 7"/>
          <p:cNvSpPr txBox="1"/>
          <p:nvPr/>
        </p:nvSpPr>
        <p:spPr>
          <a:xfrm>
            <a:off x="503798" y="5841384"/>
            <a:ext cx="2542694" cy="542919"/>
          </a:xfrm>
          <a:prstGeom prst="rect">
            <a:avLst/>
          </a:prstGeom>
        </p:spPr>
        <p:txBody>
          <a:bodyPr vert="horz" wrap="square" lIns="0" tIns="7697" rIns="0" bIns="0" rtlCol="0">
            <a:spAutoFit/>
          </a:bodyPr>
          <a:lstStyle/>
          <a:p>
            <a:pPr marL="7697" defTabSz="554218">
              <a:spcBef>
                <a:spcPts val="61"/>
              </a:spcBef>
            </a:pPr>
            <a:r>
              <a:rPr sz="1697" b="1" kern="0" spc="-39" dirty="0">
                <a:solidFill>
                  <a:srgbClr val="FFFFFF"/>
                </a:solidFill>
                <a:latin typeface="Arial"/>
                <a:cs typeface="Arial"/>
              </a:rPr>
              <a:t>Client</a:t>
            </a:r>
            <a:r>
              <a:rPr sz="1697" b="1" kern="0" spc="-124" dirty="0">
                <a:solidFill>
                  <a:srgbClr val="FFFFFF"/>
                </a:solidFill>
                <a:latin typeface="Arial"/>
                <a:cs typeface="Arial"/>
              </a:rPr>
              <a:t> </a:t>
            </a:r>
            <a:r>
              <a:rPr sz="1697" b="1" kern="0" dirty="0">
                <a:solidFill>
                  <a:srgbClr val="FFFFFF"/>
                </a:solidFill>
                <a:latin typeface="Arial"/>
                <a:cs typeface="Arial"/>
              </a:rPr>
              <a:t>-</a:t>
            </a:r>
            <a:r>
              <a:rPr sz="1697" b="1" kern="0" spc="-3" dirty="0">
                <a:solidFill>
                  <a:srgbClr val="FFFFFF"/>
                </a:solidFill>
                <a:latin typeface="Arial"/>
                <a:cs typeface="Arial"/>
              </a:rPr>
              <a:t> </a:t>
            </a:r>
            <a:r>
              <a:rPr sz="1697" b="1" kern="0" spc="-36" dirty="0">
                <a:solidFill>
                  <a:srgbClr val="FFFFFF"/>
                </a:solidFill>
                <a:latin typeface="Arial"/>
                <a:cs typeface="Arial"/>
              </a:rPr>
              <a:t>City</a:t>
            </a:r>
            <a:r>
              <a:rPr sz="1697" b="1" kern="0" spc="-118" dirty="0">
                <a:solidFill>
                  <a:srgbClr val="FFFFFF"/>
                </a:solidFill>
                <a:latin typeface="Arial"/>
                <a:cs typeface="Arial"/>
              </a:rPr>
              <a:t> </a:t>
            </a:r>
            <a:r>
              <a:rPr sz="1697" b="1" kern="0" spc="-18" dirty="0">
                <a:solidFill>
                  <a:srgbClr val="FFFFFF"/>
                </a:solidFill>
                <a:latin typeface="Arial"/>
                <a:cs typeface="Arial"/>
              </a:rPr>
              <a:t>of</a:t>
            </a:r>
            <a:r>
              <a:rPr sz="1697" b="1" kern="0" spc="-97" dirty="0">
                <a:solidFill>
                  <a:srgbClr val="FFFFFF"/>
                </a:solidFill>
                <a:latin typeface="Arial"/>
                <a:cs typeface="Arial"/>
              </a:rPr>
              <a:t> </a:t>
            </a:r>
            <a:r>
              <a:rPr sz="1697" b="1" kern="0" spc="-6" dirty="0">
                <a:solidFill>
                  <a:srgbClr val="FFFFFF"/>
                </a:solidFill>
                <a:latin typeface="Arial"/>
                <a:cs typeface="Arial"/>
              </a:rPr>
              <a:t>Melbourne</a:t>
            </a:r>
            <a:endParaRPr sz="1697" kern="0">
              <a:solidFill>
                <a:sysClr val="windowText" lastClr="000000"/>
              </a:solidFill>
              <a:latin typeface="Arial"/>
              <a:cs typeface="Arial"/>
            </a:endParaRPr>
          </a:p>
          <a:p>
            <a:pPr marL="7697" defTabSz="554218">
              <a:spcBef>
                <a:spcPts val="88"/>
              </a:spcBef>
            </a:pPr>
            <a:r>
              <a:rPr sz="1697" kern="0" spc="42" dirty="0">
                <a:solidFill>
                  <a:srgbClr val="FFFFFF"/>
                </a:solidFill>
                <a:latin typeface="Arial"/>
                <a:cs typeface="Arial"/>
              </a:rPr>
              <a:t>Start</a:t>
            </a:r>
            <a:r>
              <a:rPr sz="1697" kern="0" spc="-36" dirty="0">
                <a:solidFill>
                  <a:srgbClr val="FFFFFF"/>
                </a:solidFill>
                <a:latin typeface="Arial"/>
                <a:cs typeface="Arial"/>
              </a:rPr>
              <a:t> </a:t>
            </a:r>
            <a:r>
              <a:rPr sz="1697" kern="0" spc="58" dirty="0">
                <a:solidFill>
                  <a:srgbClr val="FFFFFF"/>
                </a:solidFill>
                <a:latin typeface="Arial"/>
                <a:cs typeface="Arial"/>
              </a:rPr>
              <a:t>date</a:t>
            </a:r>
            <a:r>
              <a:rPr sz="1697" kern="0" spc="12" dirty="0">
                <a:solidFill>
                  <a:srgbClr val="FFFFFF"/>
                </a:solidFill>
                <a:latin typeface="Arial"/>
                <a:cs typeface="Arial"/>
              </a:rPr>
              <a:t> </a:t>
            </a:r>
            <a:r>
              <a:rPr sz="1697" kern="0" spc="112" dirty="0">
                <a:solidFill>
                  <a:srgbClr val="FFFFFF"/>
                </a:solidFill>
                <a:latin typeface="Arial"/>
                <a:cs typeface="Arial"/>
              </a:rPr>
              <a:t>2024 </a:t>
            </a:r>
            <a:endParaRPr sz="1697" kern="0">
              <a:solidFill>
                <a:sysClr val="windowText" lastClr="000000"/>
              </a:solidFill>
              <a:latin typeface="Arial"/>
              <a:cs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849" y="514509"/>
            <a:ext cx="12184303" cy="6339224"/>
            <a:chOff x="0" y="848939"/>
            <a:chExt cx="20104100" cy="10459720"/>
          </a:xfrm>
        </p:grpSpPr>
        <p:pic>
          <p:nvPicPr>
            <p:cNvPr id="3" name="object 3"/>
            <p:cNvPicPr/>
            <p:nvPr/>
          </p:nvPicPr>
          <p:blipFill>
            <a:blip r:embed="rId2" cstate="print"/>
            <a:stretch>
              <a:fillRect/>
            </a:stretch>
          </p:blipFill>
          <p:spPr>
            <a:xfrm>
              <a:off x="0" y="1618456"/>
              <a:ext cx="20104100" cy="9690099"/>
            </a:xfrm>
            <a:prstGeom prst="rect">
              <a:avLst/>
            </a:prstGeom>
          </p:spPr>
        </p:pic>
        <p:pic>
          <p:nvPicPr>
            <p:cNvPr id="4" name="object 4"/>
            <p:cNvPicPr/>
            <p:nvPr/>
          </p:nvPicPr>
          <p:blipFill>
            <a:blip r:embed="rId3" cstate="print"/>
            <a:stretch>
              <a:fillRect/>
            </a:stretch>
          </p:blipFill>
          <p:spPr>
            <a:xfrm>
              <a:off x="0" y="848939"/>
              <a:ext cx="20104098" cy="10459615"/>
            </a:xfrm>
            <a:prstGeom prst="rect">
              <a:avLst/>
            </a:prstGeom>
          </p:spPr>
        </p:pic>
      </p:grpSp>
      <p:sp>
        <p:nvSpPr>
          <p:cNvPr id="5" name="object 5"/>
          <p:cNvSpPr txBox="1">
            <a:spLocks noGrp="1"/>
          </p:cNvSpPr>
          <p:nvPr>
            <p:ph type="title"/>
          </p:nvPr>
        </p:nvSpPr>
        <p:spPr>
          <a:xfrm>
            <a:off x="307059" y="109343"/>
            <a:ext cx="5518013" cy="899397"/>
          </a:xfrm>
          <a:prstGeom prst="rect">
            <a:avLst/>
          </a:prstGeom>
        </p:spPr>
        <p:txBody>
          <a:bodyPr vert="horz" wrap="square" lIns="0" tIns="161020" rIns="0" bIns="0" rtlCol="0">
            <a:spAutoFit/>
          </a:bodyPr>
          <a:lstStyle/>
          <a:p>
            <a:pPr marL="7697">
              <a:spcBef>
                <a:spcPts val="61"/>
              </a:spcBef>
            </a:pPr>
            <a:r>
              <a:rPr spc="-94" dirty="0"/>
              <a:t>Bell</a:t>
            </a:r>
            <a:r>
              <a:rPr spc="-400" dirty="0"/>
              <a:t> </a:t>
            </a:r>
            <a:r>
              <a:rPr spc="97" dirty="0"/>
              <a:t>to</a:t>
            </a:r>
            <a:r>
              <a:rPr spc="-67" dirty="0"/>
              <a:t> </a:t>
            </a:r>
            <a:r>
              <a:rPr spc="-6" dirty="0"/>
              <a:t>Preston</a:t>
            </a:r>
          </a:p>
        </p:txBody>
      </p:sp>
      <p:sp>
        <p:nvSpPr>
          <p:cNvPr id="6" name="object 6"/>
          <p:cNvSpPr txBox="1">
            <a:spLocks noGrp="1"/>
          </p:cNvSpPr>
          <p:nvPr>
            <p:ph type="body" idx="1"/>
          </p:nvPr>
        </p:nvSpPr>
        <p:spPr>
          <a:xfrm>
            <a:off x="353241" y="1636983"/>
            <a:ext cx="3299885" cy="2978135"/>
          </a:xfrm>
          <a:prstGeom prst="rect">
            <a:avLst/>
          </a:prstGeom>
        </p:spPr>
        <p:txBody>
          <a:bodyPr vert="horz" wrap="square" lIns="0" tIns="1155" rIns="0" bIns="0" rtlCol="0">
            <a:spAutoFit/>
          </a:bodyPr>
          <a:lstStyle/>
          <a:p>
            <a:pPr marL="7697" marR="232848">
              <a:lnSpc>
                <a:spcPct val="102499"/>
              </a:lnSpc>
              <a:spcBef>
                <a:spcPts val="9"/>
              </a:spcBef>
            </a:pPr>
            <a:r>
              <a:rPr spc="55" dirty="0"/>
              <a:t>Wamarra</a:t>
            </a:r>
            <a:r>
              <a:rPr spc="48" dirty="0"/>
              <a:t> </a:t>
            </a:r>
            <a:r>
              <a:rPr dirty="0"/>
              <a:t>delivered</a:t>
            </a:r>
            <a:r>
              <a:rPr spc="-9" dirty="0"/>
              <a:t> </a:t>
            </a:r>
            <a:r>
              <a:rPr spc="33" dirty="0"/>
              <a:t>the</a:t>
            </a:r>
            <a:r>
              <a:rPr spc="52" dirty="0"/>
              <a:t> </a:t>
            </a:r>
            <a:r>
              <a:rPr spc="33" dirty="0"/>
              <a:t>hard </a:t>
            </a:r>
            <a:r>
              <a:rPr dirty="0"/>
              <a:t>are</a:t>
            </a:r>
            <a:r>
              <a:rPr spc="30" dirty="0"/>
              <a:t> </a:t>
            </a:r>
            <a:r>
              <a:rPr dirty="0"/>
              <a:t>soft</a:t>
            </a:r>
            <a:r>
              <a:rPr spc="-18" dirty="0"/>
              <a:t> </a:t>
            </a:r>
            <a:r>
              <a:rPr dirty="0"/>
              <a:t>landscaping</a:t>
            </a:r>
            <a:r>
              <a:rPr spc="-6" dirty="0"/>
              <a:t> </a:t>
            </a:r>
            <a:r>
              <a:rPr spc="85" dirty="0"/>
              <a:t>at </a:t>
            </a:r>
            <a:r>
              <a:rPr spc="-30" dirty="0"/>
              <a:t>Bell</a:t>
            </a:r>
            <a:r>
              <a:rPr spc="-97" dirty="0"/>
              <a:t> </a:t>
            </a:r>
            <a:r>
              <a:rPr spc="39" dirty="0"/>
              <a:t>and</a:t>
            </a:r>
            <a:r>
              <a:rPr spc="15" dirty="0"/>
              <a:t> </a:t>
            </a:r>
            <a:r>
              <a:rPr dirty="0"/>
              <a:t>Preston</a:t>
            </a:r>
            <a:r>
              <a:rPr spc="-39" dirty="0"/>
              <a:t> </a:t>
            </a:r>
            <a:r>
              <a:rPr spc="30" dirty="0"/>
              <a:t>train</a:t>
            </a:r>
            <a:r>
              <a:rPr dirty="0"/>
              <a:t> stations</a:t>
            </a:r>
            <a:r>
              <a:rPr spc="-45" dirty="0"/>
              <a:t> </a:t>
            </a:r>
            <a:r>
              <a:rPr dirty="0"/>
              <a:t>as</a:t>
            </a:r>
            <a:r>
              <a:rPr spc="-67" dirty="0"/>
              <a:t> </a:t>
            </a:r>
            <a:r>
              <a:rPr spc="64" dirty="0"/>
              <a:t>part</a:t>
            </a:r>
            <a:r>
              <a:rPr spc="27" dirty="0"/>
              <a:t> </a:t>
            </a:r>
            <a:r>
              <a:rPr dirty="0"/>
              <a:t>of</a:t>
            </a:r>
            <a:r>
              <a:rPr spc="-6" dirty="0"/>
              <a:t> </a:t>
            </a:r>
            <a:r>
              <a:rPr spc="33" dirty="0"/>
              <a:t>the</a:t>
            </a:r>
            <a:r>
              <a:rPr spc="12" dirty="0"/>
              <a:t> </a:t>
            </a:r>
            <a:r>
              <a:rPr spc="-6" dirty="0"/>
              <a:t>Level </a:t>
            </a:r>
            <a:r>
              <a:rPr spc="-24" dirty="0"/>
              <a:t>Crossing</a:t>
            </a:r>
            <a:r>
              <a:rPr spc="-85" dirty="0"/>
              <a:t> </a:t>
            </a:r>
            <a:r>
              <a:rPr dirty="0"/>
              <a:t>Removal</a:t>
            </a:r>
            <a:r>
              <a:rPr spc="-76" dirty="0"/>
              <a:t> </a:t>
            </a:r>
            <a:r>
              <a:rPr spc="-6" dirty="0"/>
              <a:t>Project.</a:t>
            </a:r>
          </a:p>
          <a:p>
            <a:pPr marL="7697" marR="3079">
              <a:lnSpc>
                <a:spcPct val="102099"/>
              </a:lnSpc>
              <a:spcBef>
                <a:spcPts val="524"/>
              </a:spcBef>
            </a:pPr>
            <a:r>
              <a:rPr b="1" spc="-33" dirty="0"/>
              <a:t>The</a:t>
            </a:r>
            <a:r>
              <a:rPr b="1" spc="-106" dirty="0"/>
              <a:t> </a:t>
            </a:r>
            <a:r>
              <a:rPr b="1" spc="-73" dirty="0"/>
              <a:t>use</a:t>
            </a:r>
            <a:r>
              <a:rPr b="1" spc="-161" dirty="0"/>
              <a:t> </a:t>
            </a:r>
            <a:r>
              <a:rPr b="1" spc="-6" dirty="0"/>
              <a:t>of</a:t>
            </a:r>
            <a:r>
              <a:rPr b="1" spc="-91" dirty="0"/>
              <a:t> </a:t>
            </a:r>
            <a:r>
              <a:rPr b="1" spc="-21" dirty="0"/>
              <a:t>native</a:t>
            </a:r>
            <a:r>
              <a:rPr b="1" spc="-82" dirty="0"/>
              <a:t> </a:t>
            </a:r>
            <a:r>
              <a:rPr b="1" spc="-30" dirty="0"/>
              <a:t>planting</a:t>
            </a:r>
            <a:r>
              <a:rPr b="1" spc="-97" dirty="0"/>
              <a:t> </a:t>
            </a:r>
            <a:r>
              <a:rPr b="1" spc="-42" dirty="0"/>
              <a:t>was</a:t>
            </a:r>
            <a:r>
              <a:rPr b="1" spc="-121" dirty="0"/>
              <a:t> </a:t>
            </a:r>
            <a:r>
              <a:rPr b="1" spc="-67" dirty="0"/>
              <a:t>used</a:t>
            </a:r>
            <a:r>
              <a:rPr b="1" spc="-152" dirty="0"/>
              <a:t> </a:t>
            </a:r>
            <a:r>
              <a:rPr b="1" dirty="0">
                <a:latin typeface="Arial"/>
                <a:cs typeface="Arial"/>
              </a:rPr>
              <a:t>to</a:t>
            </a:r>
            <a:r>
              <a:rPr b="1" spc="-58" dirty="0"/>
              <a:t> </a:t>
            </a:r>
            <a:r>
              <a:rPr b="1" dirty="0">
                <a:latin typeface="Arial"/>
                <a:cs typeface="Arial"/>
              </a:rPr>
              <a:t>create</a:t>
            </a:r>
            <a:r>
              <a:rPr b="1" spc="-58" dirty="0"/>
              <a:t> </a:t>
            </a:r>
            <a:r>
              <a:rPr b="1" dirty="0">
                <a:latin typeface="Arial"/>
                <a:cs typeface="Arial"/>
              </a:rPr>
              <a:t>a</a:t>
            </a:r>
            <a:r>
              <a:rPr b="1" spc="9" dirty="0"/>
              <a:t> </a:t>
            </a:r>
            <a:r>
              <a:rPr b="1" spc="-6" dirty="0"/>
              <a:t>story </a:t>
            </a:r>
            <a:r>
              <a:rPr b="1" spc="-79" dirty="0"/>
              <a:t>across</a:t>
            </a:r>
            <a:r>
              <a:rPr b="1" spc="-136" dirty="0"/>
              <a:t> </a:t>
            </a:r>
            <a:r>
              <a:rPr b="1" dirty="0">
                <a:latin typeface="Arial"/>
                <a:cs typeface="Arial"/>
              </a:rPr>
              <a:t>the</a:t>
            </a:r>
            <a:r>
              <a:rPr b="1" spc="-33" dirty="0"/>
              <a:t> </a:t>
            </a:r>
            <a:r>
              <a:rPr b="1" spc="-39" dirty="0"/>
              <a:t>whole</a:t>
            </a:r>
            <a:r>
              <a:rPr b="1" spc="-88" dirty="0"/>
              <a:t> </a:t>
            </a:r>
            <a:r>
              <a:rPr b="1" spc="-42" dirty="0"/>
              <a:t>revitalised</a:t>
            </a:r>
            <a:r>
              <a:rPr b="1" spc="-88" dirty="0"/>
              <a:t> </a:t>
            </a:r>
            <a:r>
              <a:rPr b="1" dirty="0">
                <a:latin typeface="Arial"/>
                <a:cs typeface="Arial"/>
              </a:rPr>
              <a:t>area,</a:t>
            </a:r>
            <a:r>
              <a:rPr b="1" spc="-48" dirty="0"/>
              <a:t> </a:t>
            </a:r>
            <a:r>
              <a:rPr b="1" spc="-15" dirty="0"/>
              <a:t>with</a:t>
            </a:r>
            <a:r>
              <a:rPr b="1" spc="-67" dirty="0"/>
              <a:t> </a:t>
            </a:r>
            <a:r>
              <a:rPr b="1" spc="-27" dirty="0"/>
              <a:t>planting</a:t>
            </a:r>
            <a:r>
              <a:rPr b="1" spc="-76" dirty="0"/>
              <a:t> </a:t>
            </a:r>
            <a:r>
              <a:rPr b="1" spc="-12" dirty="0"/>
              <a:t>that </a:t>
            </a:r>
            <a:r>
              <a:rPr b="1" spc="-76" dirty="0"/>
              <a:t>includes</a:t>
            </a:r>
            <a:r>
              <a:rPr b="1" spc="-136" dirty="0"/>
              <a:t> </a:t>
            </a:r>
            <a:r>
              <a:rPr b="1" spc="-18" dirty="0"/>
              <a:t>native</a:t>
            </a:r>
            <a:r>
              <a:rPr b="1" spc="-69" dirty="0"/>
              <a:t> </a:t>
            </a:r>
            <a:r>
              <a:rPr b="1" spc="-73" dirty="0"/>
              <a:t>grasses</a:t>
            </a:r>
            <a:r>
              <a:rPr b="1" spc="-139" dirty="0"/>
              <a:t> </a:t>
            </a:r>
            <a:r>
              <a:rPr b="1" spc="-12" dirty="0"/>
              <a:t>and</a:t>
            </a:r>
            <a:r>
              <a:rPr b="1" spc="-69" dirty="0"/>
              <a:t> </a:t>
            </a:r>
            <a:r>
              <a:rPr b="1" spc="-36" dirty="0"/>
              <a:t>flowering</a:t>
            </a:r>
            <a:r>
              <a:rPr b="1" spc="-91" dirty="0"/>
              <a:t> </a:t>
            </a:r>
            <a:r>
              <a:rPr b="1" spc="-36" dirty="0"/>
              <a:t>varieties</a:t>
            </a:r>
            <a:r>
              <a:rPr b="1" spc="-85" dirty="0"/>
              <a:t> </a:t>
            </a:r>
            <a:r>
              <a:rPr b="1" spc="-42" dirty="0"/>
              <a:t>as</a:t>
            </a:r>
            <a:r>
              <a:rPr b="1" spc="-121" dirty="0"/>
              <a:t> </a:t>
            </a:r>
            <a:r>
              <a:rPr b="1" spc="-12" dirty="0"/>
              <a:t>well </a:t>
            </a:r>
            <a:r>
              <a:rPr b="1" spc="-42" dirty="0"/>
              <a:t>as</a:t>
            </a:r>
            <a:r>
              <a:rPr b="1" spc="-130" dirty="0"/>
              <a:t> </a:t>
            </a:r>
            <a:r>
              <a:rPr b="1" spc="-64" dirty="0"/>
              <a:t>thousands</a:t>
            </a:r>
            <a:r>
              <a:rPr b="1" spc="-121" dirty="0"/>
              <a:t> </a:t>
            </a:r>
            <a:r>
              <a:rPr b="1" dirty="0">
                <a:latin typeface="Arial"/>
                <a:cs typeface="Arial"/>
              </a:rPr>
              <a:t>of</a:t>
            </a:r>
            <a:r>
              <a:rPr b="1" spc="-79" dirty="0"/>
              <a:t> </a:t>
            </a:r>
            <a:r>
              <a:rPr b="1" spc="-6" dirty="0"/>
              <a:t>trees.</a:t>
            </a:r>
          </a:p>
        </p:txBody>
      </p:sp>
      <p:sp>
        <p:nvSpPr>
          <p:cNvPr id="7" name="object 7"/>
          <p:cNvSpPr txBox="1"/>
          <p:nvPr/>
        </p:nvSpPr>
        <p:spPr>
          <a:xfrm>
            <a:off x="503798" y="5841384"/>
            <a:ext cx="2769370" cy="542919"/>
          </a:xfrm>
          <a:prstGeom prst="rect">
            <a:avLst/>
          </a:prstGeom>
        </p:spPr>
        <p:txBody>
          <a:bodyPr vert="horz" wrap="square" lIns="0" tIns="7697" rIns="0" bIns="0" rtlCol="0">
            <a:spAutoFit/>
          </a:bodyPr>
          <a:lstStyle/>
          <a:p>
            <a:pPr marL="7697" defTabSz="554218">
              <a:spcBef>
                <a:spcPts val="61"/>
              </a:spcBef>
            </a:pPr>
            <a:r>
              <a:rPr sz="1697" b="1" kern="0" spc="-39" dirty="0">
                <a:solidFill>
                  <a:srgbClr val="FFFFFF"/>
                </a:solidFill>
                <a:latin typeface="Arial"/>
                <a:cs typeface="Arial"/>
              </a:rPr>
              <a:t>Client</a:t>
            </a:r>
            <a:r>
              <a:rPr sz="1697" b="1" kern="0" spc="-109" dirty="0">
                <a:solidFill>
                  <a:srgbClr val="FFFFFF"/>
                </a:solidFill>
                <a:latin typeface="Arial"/>
                <a:cs typeface="Arial"/>
              </a:rPr>
              <a:t> </a:t>
            </a:r>
            <a:r>
              <a:rPr sz="1697" b="1" kern="0" dirty="0">
                <a:solidFill>
                  <a:srgbClr val="FFFFFF"/>
                </a:solidFill>
                <a:latin typeface="Arial"/>
                <a:cs typeface="Arial"/>
              </a:rPr>
              <a:t>-</a:t>
            </a:r>
            <a:r>
              <a:rPr sz="1697" b="1" kern="0" spc="15" dirty="0">
                <a:solidFill>
                  <a:srgbClr val="FFFFFF"/>
                </a:solidFill>
                <a:latin typeface="Arial"/>
                <a:cs typeface="Arial"/>
              </a:rPr>
              <a:t> </a:t>
            </a:r>
            <a:r>
              <a:rPr sz="1697" b="1" kern="0" spc="-69" dirty="0">
                <a:solidFill>
                  <a:srgbClr val="FFFFFF"/>
                </a:solidFill>
                <a:latin typeface="Arial"/>
                <a:cs typeface="Arial"/>
              </a:rPr>
              <a:t>John</a:t>
            </a:r>
            <a:r>
              <a:rPr sz="1697" b="1" kern="0" spc="-145" dirty="0">
                <a:solidFill>
                  <a:srgbClr val="FFFFFF"/>
                </a:solidFill>
                <a:latin typeface="Arial"/>
                <a:cs typeface="Arial"/>
              </a:rPr>
              <a:t> </a:t>
            </a:r>
            <a:r>
              <a:rPr sz="1697" b="1" kern="0" spc="-30" dirty="0">
                <a:solidFill>
                  <a:srgbClr val="FFFFFF"/>
                </a:solidFill>
                <a:latin typeface="Arial"/>
                <a:cs typeface="Arial"/>
              </a:rPr>
              <a:t>Holland</a:t>
            </a:r>
            <a:r>
              <a:rPr sz="1697" b="1" kern="0" spc="-88" dirty="0">
                <a:solidFill>
                  <a:srgbClr val="FFFFFF"/>
                </a:solidFill>
                <a:latin typeface="Arial"/>
                <a:cs typeface="Arial"/>
              </a:rPr>
              <a:t> </a:t>
            </a:r>
            <a:r>
              <a:rPr sz="1697" b="1" kern="0" spc="-6" dirty="0">
                <a:solidFill>
                  <a:srgbClr val="FFFFFF"/>
                </a:solidFill>
                <a:latin typeface="Arial"/>
                <a:cs typeface="Arial"/>
              </a:rPr>
              <a:t>(WPA)</a:t>
            </a:r>
            <a:endParaRPr sz="1697" kern="0">
              <a:solidFill>
                <a:sysClr val="windowText" lastClr="000000"/>
              </a:solidFill>
              <a:latin typeface="Arial"/>
              <a:cs typeface="Arial"/>
            </a:endParaRPr>
          </a:p>
          <a:p>
            <a:pPr marL="7697" defTabSz="554218">
              <a:spcBef>
                <a:spcPts val="88"/>
              </a:spcBef>
            </a:pPr>
            <a:r>
              <a:rPr sz="1697" kern="0" dirty="0">
                <a:solidFill>
                  <a:srgbClr val="FFFFFF"/>
                </a:solidFill>
                <a:latin typeface="Arial"/>
                <a:cs typeface="Arial"/>
              </a:rPr>
              <a:t>July</a:t>
            </a:r>
            <a:r>
              <a:rPr sz="1697" kern="0" spc="-91" dirty="0">
                <a:solidFill>
                  <a:srgbClr val="FFFFFF"/>
                </a:solidFill>
                <a:latin typeface="Arial"/>
                <a:cs typeface="Arial"/>
              </a:rPr>
              <a:t> </a:t>
            </a:r>
            <a:r>
              <a:rPr sz="1697" kern="0" spc="133" dirty="0">
                <a:solidFill>
                  <a:srgbClr val="FFFFFF"/>
                </a:solidFill>
                <a:latin typeface="Arial"/>
                <a:cs typeface="Arial"/>
              </a:rPr>
              <a:t>2022</a:t>
            </a:r>
            <a:r>
              <a:rPr sz="1697" kern="0" spc="100" dirty="0">
                <a:solidFill>
                  <a:srgbClr val="FFFFFF"/>
                </a:solidFill>
                <a:latin typeface="Arial"/>
                <a:cs typeface="Arial"/>
              </a:rPr>
              <a:t> </a:t>
            </a:r>
            <a:r>
              <a:rPr sz="1697" kern="0" dirty="0">
                <a:solidFill>
                  <a:srgbClr val="FFFFFF"/>
                </a:solidFill>
                <a:latin typeface="Arial"/>
                <a:cs typeface="Arial"/>
              </a:rPr>
              <a:t>-</a:t>
            </a:r>
            <a:r>
              <a:rPr sz="1697" kern="0" spc="-18" dirty="0">
                <a:solidFill>
                  <a:srgbClr val="FFFFFF"/>
                </a:solidFill>
                <a:latin typeface="Arial"/>
                <a:cs typeface="Arial"/>
              </a:rPr>
              <a:t> </a:t>
            </a:r>
            <a:r>
              <a:rPr sz="1697" kern="0" spc="52" dirty="0">
                <a:solidFill>
                  <a:srgbClr val="FFFFFF"/>
                </a:solidFill>
                <a:latin typeface="Arial"/>
                <a:cs typeface="Arial"/>
              </a:rPr>
              <a:t>March</a:t>
            </a:r>
            <a:r>
              <a:rPr sz="1697" kern="0" spc="-18" dirty="0">
                <a:solidFill>
                  <a:srgbClr val="FFFFFF"/>
                </a:solidFill>
                <a:latin typeface="Arial"/>
                <a:cs typeface="Arial"/>
              </a:rPr>
              <a:t> </a:t>
            </a:r>
            <a:r>
              <a:rPr sz="1697" kern="0" spc="112" dirty="0">
                <a:solidFill>
                  <a:srgbClr val="FFFFFF"/>
                </a:solidFill>
                <a:latin typeface="Arial"/>
                <a:cs typeface="Arial"/>
              </a:rPr>
              <a:t>2023 </a:t>
            </a:r>
            <a:endParaRPr sz="1697" kern="0">
              <a:solidFill>
                <a:sysClr val="windowText" lastClr="000000"/>
              </a:solidFill>
              <a:latin typeface="Arial"/>
              <a:cs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848" y="514509"/>
            <a:ext cx="12184302" cy="6339161"/>
          </a:xfrm>
          <a:prstGeom prst="rect">
            <a:avLst/>
          </a:prstGeom>
        </p:spPr>
      </p:pic>
      <p:sp>
        <p:nvSpPr>
          <p:cNvPr id="3" name="object 3"/>
          <p:cNvSpPr txBox="1">
            <a:spLocks noGrp="1"/>
          </p:cNvSpPr>
          <p:nvPr>
            <p:ph type="title"/>
          </p:nvPr>
        </p:nvSpPr>
        <p:spPr>
          <a:xfrm>
            <a:off x="307059" y="109343"/>
            <a:ext cx="5518013" cy="899397"/>
          </a:xfrm>
          <a:prstGeom prst="rect">
            <a:avLst/>
          </a:prstGeom>
        </p:spPr>
        <p:txBody>
          <a:bodyPr vert="horz" wrap="square" lIns="0" tIns="161020" rIns="0" bIns="0" rtlCol="0">
            <a:spAutoFit/>
          </a:bodyPr>
          <a:lstStyle/>
          <a:p>
            <a:pPr marL="7697">
              <a:spcBef>
                <a:spcPts val="61"/>
              </a:spcBef>
            </a:pPr>
            <a:r>
              <a:rPr spc="30" dirty="0"/>
              <a:t>Legacy</a:t>
            </a:r>
          </a:p>
        </p:txBody>
      </p:sp>
      <p:sp>
        <p:nvSpPr>
          <p:cNvPr id="4" name="object 4"/>
          <p:cNvSpPr txBox="1"/>
          <p:nvPr/>
        </p:nvSpPr>
        <p:spPr>
          <a:xfrm>
            <a:off x="728365" y="5156353"/>
            <a:ext cx="1842655" cy="315549"/>
          </a:xfrm>
          <a:prstGeom prst="rect">
            <a:avLst/>
          </a:prstGeom>
        </p:spPr>
        <p:txBody>
          <a:bodyPr vert="horz" wrap="square" lIns="0" tIns="7697" rIns="0" bIns="0" rtlCol="0">
            <a:spAutoFit/>
          </a:bodyPr>
          <a:lstStyle/>
          <a:p>
            <a:pPr marL="7697" defTabSz="554218">
              <a:spcBef>
                <a:spcPts val="61"/>
              </a:spcBef>
            </a:pPr>
            <a:r>
              <a:rPr sz="2000" b="1" kern="0" spc="-100" dirty="0">
                <a:solidFill>
                  <a:sysClr val="windowText" lastClr="000000"/>
                </a:solidFill>
                <a:latin typeface="Arial"/>
                <a:cs typeface="Arial"/>
              </a:rPr>
              <a:t>Building</a:t>
            </a:r>
            <a:r>
              <a:rPr sz="2000" b="1" kern="0" spc="-167" dirty="0">
                <a:solidFill>
                  <a:sysClr val="windowText" lastClr="000000"/>
                </a:solidFill>
                <a:latin typeface="Arial"/>
                <a:cs typeface="Arial"/>
              </a:rPr>
              <a:t> </a:t>
            </a:r>
            <a:r>
              <a:rPr sz="2000" b="1" kern="0" spc="-45" dirty="0">
                <a:solidFill>
                  <a:sysClr val="windowText" lastClr="000000"/>
                </a:solidFill>
                <a:latin typeface="Arial"/>
                <a:cs typeface="Arial"/>
              </a:rPr>
              <a:t>careers</a:t>
            </a:r>
            <a:endParaRPr sz="2000" kern="0">
              <a:solidFill>
                <a:sysClr val="windowText" lastClr="000000"/>
              </a:solidFill>
              <a:latin typeface="Arial"/>
              <a:cs typeface="Arial"/>
            </a:endParaRPr>
          </a:p>
        </p:txBody>
      </p:sp>
      <p:sp>
        <p:nvSpPr>
          <p:cNvPr id="5" name="object 5"/>
          <p:cNvSpPr txBox="1"/>
          <p:nvPr/>
        </p:nvSpPr>
        <p:spPr>
          <a:xfrm>
            <a:off x="3976498" y="5156353"/>
            <a:ext cx="1286933" cy="315549"/>
          </a:xfrm>
          <a:prstGeom prst="rect">
            <a:avLst/>
          </a:prstGeom>
        </p:spPr>
        <p:txBody>
          <a:bodyPr vert="horz" wrap="square" lIns="0" tIns="7697" rIns="0" bIns="0" rtlCol="0">
            <a:spAutoFit/>
          </a:bodyPr>
          <a:lstStyle/>
          <a:p>
            <a:pPr marL="7697" defTabSz="554218">
              <a:spcBef>
                <a:spcPts val="61"/>
              </a:spcBef>
            </a:pPr>
            <a:r>
              <a:rPr sz="2000" b="1" kern="0" spc="-112" dirty="0">
                <a:solidFill>
                  <a:sysClr val="windowText" lastClr="000000"/>
                </a:solidFill>
                <a:latin typeface="Arial"/>
                <a:cs typeface="Arial"/>
              </a:rPr>
              <a:t>Community</a:t>
            </a:r>
            <a:endParaRPr sz="2000" kern="0">
              <a:solidFill>
                <a:sysClr val="windowText" lastClr="000000"/>
              </a:solidFill>
              <a:latin typeface="Arial"/>
              <a:cs typeface="Arial"/>
            </a:endParaRPr>
          </a:p>
        </p:txBody>
      </p:sp>
      <p:sp>
        <p:nvSpPr>
          <p:cNvPr id="6" name="object 6"/>
          <p:cNvSpPr txBox="1"/>
          <p:nvPr/>
        </p:nvSpPr>
        <p:spPr>
          <a:xfrm>
            <a:off x="6433413" y="5152660"/>
            <a:ext cx="2284845" cy="571252"/>
          </a:xfrm>
          <a:prstGeom prst="rect">
            <a:avLst/>
          </a:prstGeom>
        </p:spPr>
        <p:txBody>
          <a:bodyPr vert="horz" wrap="square" lIns="0" tIns="57727" rIns="0" bIns="0" rtlCol="0">
            <a:spAutoFit/>
          </a:bodyPr>
          <a:lstStyle/>
          <a:p>
            <a:pPr marL="7697" marR="3079" defTabSz="554218">
              <a:lnSpc>
                <a:spcPts val="2006"/>
              </a:lnSpc>
              <a:spcBef>
                <a:spcPts val="455"/>
              </a:spcBef>
            </a:pPr>
            <a:r>
              <a:rPr sz="2000" b="1" kern="0" spc="-88" dirty="0">
                <a:solidFill>
                  <a:sysClr val="windowText" lastClr="000000"/>
                </a:solidFill>
                <a:latin typeface="Arial"/>
                <a:cs typeface="Arial"/>
              </a:rPr>
              <a:t>Enhance</a:t>
            </a:r>
            <a:r>
              <a:rPr sz="2000" b="1" kern="0" spc="-218" dirty="0">
                <a:solidFill>
                  <a:sysClr val="windowText" lastClr="000000"/>
                </a:solidFill>
                <a:latin typeface="Arial"/>
                <a:cs typeface="Arial"/>
              </a:rPr>
              <a:t> </a:t>
            </a:r>
            <a:r>
              <a:rPr sz="2000" b="1" kern="0" spc="-42" dirty="0">
                <a:solidFill>
                  <a:sysClr val="windowText" lastClr="000000"/>
                </a:solidFill>
                <a:latin typeface="Arial"/>
                <a:cs typeface="Arial"/>
              </a:rPr>
              <a:t>Traditional </a:t>
            </a:r>
            <a:r>
              <a:rPr sz="2000" b="1" kern="0" spc="-55" dirty="0">
                <a:solidFill>
                  <a:sysClr val="windowText" lastClr="000000"/>
                </a:solidFill>
                <a:latin typeface="Arial"/>
                <a:cs typeface="Arial"/>
              </a:rPr>
              <a:t>Owner</a:t>
            </a:r>
            <a:r>
              <a:rPr sz="2000" b="1" kern="0" spc="-170" dirty="0">
                <a:solidFill>
                  <a:sysClr val="windowText" lastClr="000000"/>
                </a:solidFill>
                <a:latin typeface="Arial"/>
                <a:cs typeface="Arial"/>
              </a:rPr>
              <a:t> </a:t>
            </a:r>
            <a:r>
              <a:rPr sz="2000" b="1" kern="0" spc="-30" dirty="0">
                <a:solidFill>
                  <a:sysClr val="windowText" lastClr="000000"/>
                </a:solidFill>
                <a:latin typeface="Arial"/>
                <a:cs typeface="Arial"/>
              </a:rPr>
              <a:t>engagement</a:t>
            </a:r>
            <a:endParaRPr sz="2000" kern="0">
              <a:solidFill>
                <a:sysClr val="windowText" lastClr="000000"/>
              </a:solidFill>
              <a:latin typeface="Arial"/>
              <a:cs typeface="Arial"/>
            </a:endParaRPr>
          </a:p>
        </p:txBody>
      </p:sp>
      <p:sp>
        <p:nvSpPr>
          <p:cNvPr id="7" name="object 7"/>
          <p:cNvSpPr txBox="1"/>
          <p:nvPr/>
        </p:nvSpPr>
        <p:spPr>
          <a:xfrm>
            <a:off x="9614277" y="5156353"/>
            <a:ext cx="1863436" cy="315549"/>
          </a:xfrm>
          <a:prstGeom prst="rect">
            <a:avLst/>
          </a:prstGeom>
        </p:spPr>
        <p:txBody>
          <a:bodyPr vert="horz" wrap="square" lIns="0" tIns="7697" rIns="0" bIns="0" rtlCol="0">
            <a:spAutoFit/>
          </a:bodyPr>
          <a:lstStyle/>
          <a:p>
            <a:pPr marL="7697" defTabSz="554218">
              <a:spcBef>
                <a:spcPts val="61"/>
              </a:spcBef>
            </a:pPr>
            <a:r>
              <a:rPr sz="2000" b="1" kern="0" spc="-88" dirty="0">
                <a:solidFill>
                  <a:sysClr val="windowText" lastClr="000000"/>
                </a:solidFill>
                <a:latin typeface="Arial"/>
                <a:cs typeface="Arial"/>
              </a:rPr>
              <a:t>Social</a:t>
            </a:r>
            <a:r>
              <a:rPr sz="2000" b="1" kern="0" spc="-230" dirty="0">
                <a:solidFill>
                  <a:sysClr val="windowText" lastClr="000000"/>
                </a:solidFill>
                <a:latin typeface="Arial"/>
                <a:cs typeface="Arial"/>
              </a:rPr>
              <a:t> </a:t>
            </a:r>
            <a:r>
              <a:rPr sz="2000" b="1" kern="0" spc="-73" dirty="0">
                <a:solidFill>
                  <a:sysClr val="windowText" lastClr="000000"/>
                </a:solidFill>
                <a:latin typeface="Arial"/>
                <a:cs typeface="Arial"/>
              </a:rPr>
              <a:t>outcomes</a:t>
            </a:r>
            <a:endParaRPr sz="2000" kern="0">
              <a:solidFill>
                <a:sysClr val="windowText" lastClr="000000"/>
              </a:solidFill>
              <a:latin typeface="Arial"/>
              <a:cs typeface="Arial"/>
            </a:endParaRPr>
          </a:p>
        </p:txBody>
      </p:sp>
      <p:grpSp>
        <p:nvGrpSpPr>
          <p:cNvPr id="8" name="object 8"/>
          <p:cNvGrpSpPr/>
          <p:nvPr/>
        </p:nvGrpSpPr>
        <p:grpSpPr>
          <a:xfrm>
            <a:off x="657489" y="2782717"/>
            <a:ext cx="10877358" cy="3130742"/>
            <a:chOff x="1078508" y="4591482"/>
            <a:chExt cx="17947640" cy="5165725"/>
          </a:xfrm>
        </p:grpSpPr>
        <p:pic>
          <p:nvPicPr>
            <p:cNvPr id="9" name="object 9"/>
            <p:cNvPicPr/>
            <p:nvPr/>
          </p:nvPicPr>
          <p:blipFill>
            <a:blip r:embed="rId3" cstate="print"/>
            <a:stretch>
              <a:fillRect/>
            </a:stretch>
          </p:blipFill>
          <p:spPr>
            <a:xfrm>
              <a:off x="1209386" y="4591482"/>
              <a:ext cx="3015613" cy="3015613"/>
            </a:xfrm>
            <a:prstGeom prst="rect">
              <a:avLst/>
            </a:prstGeom>
          </p:spPr>
        </p:pic>
        <p:pic>
          <p:nvPicPr>
            <p:cNvPr id="10" name="object 10"/>
            <p:cNvPicPr/>
            <p:nvPr/>
          </p:nvPicPr>
          <p:blipFill>
            <a:blip r:embed="rId4" cstate="print"/>
            <a:stretch>
              <a:fillRect/>
            </a:stretch>
          </p:blipFill>
          <p:spPr>
            <a:xfrm>
              <a:off x="6099289" y="4591482"/>
              <a:ext cx="3015613" cy="3010366"/>
            </a:xfrm>
            <a:prstGeom prst="rect">
              <a:avLst/>
            </a:prstGeom>
          </p:spPr>
        </p:pic>
        <p:pic>
          <p:nvPicPr>
            <p:cNvPr id="11" name="object 11"/>
            <p:cNvPicPr/>
            <p:nvPr/>
          </p:nvPicPr>
          <p:blipFill>
            <a:blip r:embed="rId5" cstate="print"/>
            <a:stretch>
              <a:fillRect/>
            </a:stretch>
          </p:blipFill>
          <p:spPr>
            <a:xfrm>
              <a:off x="10989194" y="4591482"/>
              <a:ext cx="3015613" cy="3015613"/>
            </a:xfrm>
            <a:prstGeom prst="rect">
              <a:avLst/>
            </a:prstGeom>
          </p:spPr>
        </p:pic>
        <p:pic>
          <p:nvPicPr>
            <p:cNvPr id="12" name="object 12"/>
            <p:cNvPicPr/>
            <p:nvPr/>
          </p:nvPicPr>
          <p:blipFill>
            <a:blip r:embed="rId6" cstate="print"/>
            <a:stretch>
              <a:fillRect/>
            </a:stretch>
          </p:blipFill>
          <p:spPr>
            <a:xfrm>
              <a:off x="15879101" y="4591482"/>
              <a:ext cx="3015613" cy="3015613"/>
            </a:xfrm>
            <a:prstGeom prst="rect">
              <a:avLst/>
            </a:prstGeom>
          </p:spPr>
        </p:pic>
        <p:sp>
          <p:nvSpPr>
            <p:cNvPr id="13" name="object 13"/>
            <p:cNvSpPr/>
            <p:nvPr/>
          </p:nvSpPr>
          <p:spPr>
            <a:xfrm>
              <a:off x="1078496" y="9675177"/>
              <a:ext cx="17947640" cy="81915"/>
            </a:xfrm>
            <a:custGeom>
              <a:avLst/>
              <a:gdLst/>
              <a:ahLst/>
              <a:cxnLst/>
              <a:rect l="l" t="t" r="r" b="b"/>
              <a:pathLst>
                <a:path w="17947640" h="81915">
                  <a:moveTo>
                    <a:pt x="3277628" y="34023"/>
                  </a:moveTo>
                  <a:lnTo>
                    <a:pt x="2963913" y="19392"/>
                  </a:lnTo>
                  <a:lnTo>
                    <a:pt x="2608097" y="10718"/>
                  </a:lnTo>
                  <a:lnTo>
                    <a:pt x="2352725" y="5715"/>
                  </a:lnTo>
                  <a:lnTo>
                    <a:pt x="2148687" y="2679"/>
                  </a:lnTo>
                  <a:lnTo>
                    <a:pt x="1945652" y="698"/>
                  </a:lnTo>
                  <a:lnTo>
                    <a:pt x="1794408" y="0"/>
                  </a:lnTo>
                  <a:lnTo>
                    <a:pt x="1644383" y="63"/>
                  </a:lnTo>
                  <a:lnTo>
                    <a:pt x="1087729" y="14351"/>
                  </a:lnTo>
                  <a:lnTo>
                    <a:pt x="885024" y="18846"/>
                  </a:lnTo>
                  <a:lnTo>
                    <a:pt x="732967" y="21424"/>
                  </a:lnTo>
                  <a:lnTo>
                    <a:pt x="631583" y="22644"/>
                  </a:lnTo>
                  <a:lnTo>
                    <a:pt x="530237" y="23355"/>
                  </a:lnTo>
                  <a:lnTo>
                    <a:pt x="428891" y="23520"/>
                  </a:lnTo>
                  <a:lnTo>
                    <a:pt x="327596" y="23050"/>
                  </a:lnTo>
                  <a:lnTo>
                    <a:pt x="226326" y="21882"/>
                  </a:lnTo>
                  <a:lnTo>
                    <a:pt x="125120" y="19939"/>
                  </a:lnTo>
                  <a:lnTo>
                    <a:pt x="23977" y="17170"/>
                  </a:lnTo>
                  <a:lnTo>
                    <a:pt x="5511" y="24980"/>
                  </a:lnTo>
                  <a:lnTo>
                    <a:pt x="0" y="41224"/>
                  </a:lnTo>
                  <a:lnTo>
                    <a:pt x="6477" y="57238"/>
                  </a:lnTo>
                  <a:lnTo>
                    <a:pt x="23977" y="64350"/>
                  </a:lnTo>
                  <a:lnTo>
                    <a:pt x="125247" y="62064"/>
                  </a:lnTo>
                  <a:lnTo>
                    <a:pt x="226517" y="60375"/>
                  </a:lnTo>
                  <a:lnTo>
                    <a:pt x="327799" y="59283"/>
                  </a:lnTo>
                  <a:lnTo>
                    <a:pt x="429069" y="58813"/>
                  </a:lnTo>
                  <a:lnTo>
                    <a:pt x="479564" y="58229"/>
                  </a:lnTo>
                  <a:lnTo>
                    <a:pt x="580656" y="57861"/>
                  </a:lnTo>
                  <a:lnTo>
                    <a:pt x="681913" y="58407"/>
                  </a:lnTo>
                  <a:lnTo>
                    <a:pt x="783259" y="59740"/>
                  </a:lnTo>
                  <a:lnTo>
                    <a:pt x="884694" y="61709"/>
                  </a:lnTo>
                  <a:lnTo>
                    <a:pt x="986180" y="64147"/>
                  </a:lnTo>
                  <a:lnTo>
                    <a:pt x="1391818" y="75755"/>
                  </a:lnTo>
                  <a:lnTo>
                    <a:pt x="1543494" y="79514"/>
                  </a:lnTo>
                  <a:lnTo>
                    <a:pt x="1644383" y="81445"/>
                  </a:lnTo>
                  <a:lnTo>
                    <a:pt x="1794370" y="81508"/>
                  </a:lnTo>
                  <a:lnTo>
                    <a:pt x="1945601" y="80822"/>
                  </a:lnTo>
                  <a:lnTo>
                    <a:pt x="2097798" y="79438"/>
                  </a:lnTo>
                  <a:lnTo>
                    <a:pt x="2301671" y="76657"/>
                  </a:lnTo>
                  <a:lnTo>
                    <a:pt x="2557119" y="71894"/>
                  </a:lnTo>
                  <a:lnTo>
                    <a:pt x="2862719" y="64757"/>
                  </a:lnTo>
                  <a:lnTo>
                    <a:pt x="3271558" y="53530"/>
                  </a:lnTo>
                  <a:lnTo>
                    <a:pt x="3277133" y="48082"/>
                  </a:lnTo>
                  <a:lnTo>
                    <a:pt x="3277628" y="34023"/>
                  </a:lnTo>
                  <a:close/>
                </a:path>
                <a:path w="17947640" h="81915">
                  <a:moveTo>
                    <a:pt x="8073288" y="34023"/>
                  </a:moveTo>
                  <a:lnTo>
                    <a:pt x="7759573" y="19392"/>
                  </a:lnTo>
                  <a:lnTo>
                    <a:pt x="7403782" y="10718"/>
                  </a:lnTo>
                  <a:lnTo>
                    <a:pt x="7148385" y="5715"/>
                  </a:lnTo>
                  <a:lnTo>
                    <a:pt x="6944360" y="2679"/>
                  </a:lnTo>
                  <a:lnTo>
                    <a:pt x="6741312" y="698"/>
                  </a:lnTo>
                  <a:lnTo>
                    <a:pt x="6590068" y="0"/>
                  </a:lnTo>
                  <a:lnTo>
                    <a:pt x="6440056" y="63"/>
                  </a:lnTo>
                  <a:lnTo>
                    <a:pt x="5883414" y="14351"/>
                  </a:lnTo>
                  <a:lnTo>
                    <a:pt x="5680684" y="18846"/>
                  </a:lnTo>
                  <a:lnTo>
                    <a:pt x="5528627" y="21424"/>
                  </a:lnTo>
                  <a:lnTo>
                    <a:pt x="5427256" y="22644"/>
                  </a:lnTo>
                  <a:lnTo>
                    <a:pt x="5325897" y="23355"/>
                  </a:lnTo>
                  <a:lnTo>
                    <a:pt x="5224564" y="23520"/>
                  </a:lnTo>
                  <a:lnTo>
                    <a:pt x="5123256" y="23050"/>
                  </a:lnTo>
                  <a:lnTo>
                    <a:pt x="5021999" y="21882"/>
                  </a:lnTo>
                  <a:lnTo>
                    <a:pt x="4920805" y="19939"/>
                  </a:lnTo>
                  <a:lnTo>
                    <a:pt x="4819637" y="17170"/>
                  </a:lnTo>
                  <a:lnTo>
                    <a:pt x="4801171" y="24980"/>
                  </a:lnTo>
                  <a:lnTo>
                    <a:pt x="4795659" y="41224"/>
                  </a:lnTo>
                  <a:lnTo>
                    <a:pt x="4802149" y="57238"/>
                  </a:lnTo>
                  <a:lnTo>
                    <a:pt x="4819637" y="64350"/>
                  </a:lnTo>
                  <a:lnTo>
                    <a:pt x="4920907" y="62064"/>
                  </a:lnTo>
                  <a:lnTo>
                    <a:pt x="5022189" y="60375"/>
                  </a:lnTo>
                  <a:lnTo>
                    <a:pt x="5123459" y="59283"/>
                  </a:lnTo>
                  <a:lnTo>
                    <a:pt x="5224729" y="58813"/>
                  </a:lnTo>
                  <a:lnTo>
                    <a:pt x="5275211" y="58229"/>
                  </a:lnTo>
                  <a:lnTo>
                    <a:pt x="5376316" y="57861"/>
                  </a:lnTo>
                  <a:lnTo>
                    <a:pt x="5477573" y="58407"/>
                  </a:lnTo>
                  <a:lnTo>
                    <a:pt x="5578919" y="59740"/>
                  </a:lnTo>
                  <a:lnTo>
                    <a:pt x="5680367" y="61709"/>
                  </a:lnTo>
                  <a:lnTo>
                    <a:pt x="5781840" y="64147"/>
                  </a:lnTo>
                  <a:lnTo>
                    <a:pt x="6187478" y="75755"/>
                  </a:lnTo>
                  <a:lnTo>
                    <a:pt x="6339154" y="79514"/>
                  </a:lnTo>
                  <a:lnTo>
                    <a:pt x="6440056" y="81445"/>
                  </a:lnTo>
                  <a:lnTo>
                    <a:pt x="6590055" y="81508"/>
                  </a:lnTo>
                  <a:lnTo>
                    <a:pt x="6741261" y="80822"/>
                  </a:lnTo>
                  <a:lnTo>
                    <a:pt x="6893458" y="79438"/>
                  </a:lnTo>
                  <a:lnTo>
                    <a:pt x="7097331" y="76657"/>
                  </a:lnTo>
                  <a:lnTo>
                    <a:pt x="7352766" y="71894"/>
                  </a:lnTo>
                  <a:lnTo>
                    <a:pt x="7658379" y="64757"/>
                  </a:lnTo>
                  <a:lnTo>
                    <a:pt x="8067230" y="53530"/>
                  </a:lnTo>
                  <a:lnTo>
                    <a:pt x="8072793" y="48082"/>
                  </a:lnTo>
                  <a:lnTo>
                    <a:pt x="8073288" y="34023"/>
                  </a:lnTo>
                  <a:close/>
                </a:path>
                <a:path w="17947640" h="81915">
                  <a:moveTo>
                    <a:pt x="13057429" y="34023"/>
                  </a:moveTo>
                  <a:lnTo>
                    <a:pt x="12743726" y="19392"/>
                  </a:lnTo>
                  <a:lnTo>
                    <a:pt x="12387923" y="10718"/>
                  </a:lnTo>
                  <a:lnTo>
                    <a:pt x="12132539" y="5715"/>
                  </a:lnTo>
                  <a:lnTo>
                    <a:pt x="11928513" y="2679"/>
                  </a:lnTo>
                  <a:lnTo>
                    <a:pt x="11725466" y="698"/>
                  </a:lnTo>
                  <a:lnTo>
                    <a:pt x="11574221" y="0"/>
                  </a:lnTo>
                  <a:lnTo>
                    <a:pt x="11424196" y="63"/>
                  </a:lnTo>
                  <a:lnTo>
                    <a:pt x="10867542" y="14351"/>
                  </a:lnTo>
                  <a:lnTo>
                    <a:pt x="10664825" y="18846"/>
                  </a:lnTo>
                  <a:lnTo>
                    <a:pt x="10512768" y="21424"/>
                  </a:lnTo>
                  <a:lnTo>
                    <a:pt x="10411396" y="22644"/>
                  </a:lnTo>
                  <a:lnTo>
                    <a:pt x="10310050" y="23355"/>
                  </a:lnTo>
                  <a:lnTo>
                    <a:pt x="10208704" y="23520"/>
                  </a:lnTo>
                  <a:lnTo>
                    <a:pt x="10107409" y="23050"/>
                  </a:lnTo>
                  <a:lnTo>
                    <a:pt x="10006139" y="21882"/>
                  </a:lnTo>
                  <a:lnTo>
                    <a:pt x="9904933" y="19939"/>
                  </a:lnTo>
                  <a:lnTo>
                    <a:pt x="9803790" y="17170"/>
                  </a:lnTo>
                  <a:lnTo>
                    <a:pt x="9785325" y="24980"/>
                  </a:lnTo>
                  <a:lnTo>
                    <a:pt x="9779825" y="41224"/>
                  </a:lnTo>
                  <a:lnTo>
                    <a:pt x="9786302" y="57238"/>
                  </a:lnTo>
                  <a:lnTo>
                    <a:pt x="9803790" y="64350"/>
                  </a:lnTo>
                  <a:lnTo>
                    <a:pt x="9905047" y="62064"/>
                  </a:lnTo>
                  <a:lnTo>
                    <a:pt x="10006330" y="60375"/>
                  </a:lnTo>
                  <a:lnTo>
                    <a:pt x="10107612" y="59283"/>
                  </a:lnTo>
                  <a:lnTo>
                    <a:pt x="10208882" y="58813"/>
                  </a:lnTo>
                  <a:lnTo>
                    <a:pt x="10259377" y="58229"/>
                  </a:lnTo>
                  <a:lnTo>
                    <a:pt x="10360469" y="57861"/>
                  </a:lnTo>
                  <a:lnTo>
                    <a:pt x="10461701" y="58407"/>
                  </a:lnTo>
                  <a:lnTo>
                    <a:pt x="10563060" y="59740"/>
                  </a:lnTo>
                  <a:lnTo>
                    <a:pt x="10664520" y="61709"/>
                  </a:lnTo>
                  <a:lnTo>
                    <a:pt x="10765993" y="64147"/>
                  </a:lnTo>
                  <a:lnTo>
                    <a:pt x="11171631" y="75755"/>
                  </a:lnTo>
                  <a:lnTo>
                    <a:pt x="11323307" y="79514"/>
                  </a:lnTo>
                  <a:lnTo>
                    <a:pt x="11424196" y="81445"/>
                  </a:lnTo>
                  <a:lnTo>
                    <a:pt x="11574183" y="81508"/>
                  </a:lnTo>
                  <a:lnTo>
                    <a:pt x="11725427" y="80822"/>
                  </a:lnTo>
                  <a:lnTo>
                    <a:pt x="11877599" y="79438"/>
                  </a:lnTo>
                  <a:lnTo>
                    <a:pt x="12081485" y="76657"/>
                  </a:lnTo>
                  <a:lnTo>
                    <a:pt x="12336920" y="71894"/>
                  </a:lnTo>
                  <a:lnTo>
                    <a:pt x="12642533" y="64757"/>
                  </a:lnTo>
                  <a:lnTo>
                    <a:pt x="13051384" y="53530"/>
                  </a:lnTo>
                  <a:lnTo>
                    <a:pt x="13056946" y="48082"/>
                  </a:lnTo>
                  <a:lnTo>
                    <a:pt x="13057429" y="34023"/>
                  </a:lnTo>
                  <a:close/>
                </a:path>
                <a:path w="17947640" h="81915">
                  <a:moveTo>
                    <a:pt x="17947336" y="34023"/>
                  </a:moveTo>
                  <a:lnTo>
                    <a:pt x="17633633" y="19392"/>
                  </a:lnTo>
                  <a:lnTo>
                    <a:pt x="17277830" y="10718"/>
                  </a:lnTo>
                  <a:lnTo>
                    <a:pt x="17022445" y="5715"/>
                  </a:lnTo>
                  <a:lnTo>
                    <a:pt x="16818420" y="2679"/>
                  </a:lnTo>
                  <a:lnTo>
                    <a:pt x="16615359" y="698"/>
                  </a:lnTo>
                  <a:lnTo>
                    <a:pt x="16464128" y="0"/>
                  </a:lnTo>
                  <a:lnTo>
                    <a:pt x="16314103" y="63"/>
                  </a:lnTo>
                  <a:lnTo>
                    <a:pt x="15757462" y="14351"/>
                  </a:lnTo>
                  <a:lnTo>
                    <a:pt x="15554744" y="18846"/>
                  </a:lnTo>
                  <a:lnTo>
                    <a:pt x="15402687" y="21424"/>
                  </a:lnTo>
                  <a:lnTo>
                    <a:pt x="15301316" y="22644"/>
                  </a:lnTo>
                  <a:lnTo>
                    <a:pt x="15199957" y="23355"/>
                  </a:lnTo>
                  <a:lnTo>
                    <a:pt x="15098611" y="23520"/>
                  </a:lnTo>
                  <a:lnTo>
                    <a:pt x="14997316" y="23050"/>
                  </a:lnTo>
                  <a:lnTo>
                    <a:pt x="14896059" y="21882"/>
                  </a:lnTo>
                  <a:lnTo>
                    <a:pt x="14794840" y="19939"/>
                  </a:lnTo>
                  <a:lnTo>
                    <a:pt x="14693697" y="17170"/>
                  </a:lnTo>
                  <a:lnTo>
                    <a:pt x="14675231" y="24980"/>
                  </a:lnTo>
                  <a:lnTo>
                    <a:pt x="14669732" y="41224"/>
                  </a:lnTo>
                  <a:lnTo>
                    <a:pt x="14676209" y="57238"/>
                  </a:lnTo>
                  <a:lnTo>
                    <a:pt x="14693697" y="64350"/>
                  </a:lnTo>
                  <a:lnTo>
                    <a:pt x="14794967" y="62064"/>
                  </a:lnTo>
                  <a:lnTo>
                    <a:pt x="14896249" y="60375"/>
                  </a:lnTo>
                  <a:lnTo>
                    <a:pt x="14997519" y="59283"/>
                  </a:lnTo>
                  <a:lnTo>
                    <a:pt x="15098789" y="58813"/>
                  </a:lnTo>
                  <a:lnTo>
                    <a:pt x="15149271" y="58229"/>
                  </a:lnTo>
                  <a:lnTo>
                    <a:pt x="15250376" y="57861"/>
                  </a:lnTo>
                  <a:lnTo>
                    <a:pt x="15351621" y="58407"/>
                  </a:lnTo>
                  <a:lnTo>
                    <a:pt x="15452979" y="59740"/>
                  </a:lnTo>
                  <a:lnTo>
                    <a:pt x="15554427" y="61709"/>
                  </a:lnTo>
                  <a:lnTo>
                    <a:pt x="15655900" y="64147"/>
                  </a:lnTo>
                  <a:lnTo>
                    <a:pt x="16061538" y="75755"/>
                  </a:lnTo>
                  <a:lnTo>
                    <a:pt x="16213214" y="79514"/>
                  </a:lnTo>
                  <a:lnTo>
                    <a:pt x="16314103" y="81445"/>
                  </a:lnTo>
                  <a:lnTo>
                    <a:pt x="16464090" y="81508"/>
                  </a:lnTo>
                  <a:lnTo>
                    <a:pt x="16615321" y="80822"/>
                  </a:lnTo>
                  <a:lnTo>
                    <a:pt x="16767505" y="79438"/>
                  </a:lnTo>
                  <a:lnTo>
                    <a:pt x="16971391" y="76657"/>
                  </a:lnTo>
                  <a:lnTo>
                    <a:pt x="17226826" y="71894"/>
                  </a:lnTo>
                  <a:lnTo>
                    <a:pt x="17532439" y="64757"/>
                  </a:lnTo>
                  <a:lnTo>
                    <a:pt x="17941278" y="53530"/>
                  </a:lnTo>
                  <a:lnTo>
                    <a:pt x="17946853" y="48082"/>
                  </a:lnTo>
                  <a:lnTo>
                    <a:pt x="17947336" y="34023"/>
                  </a:lnTo>
                  <a:close/>
                </a:path>
              </a:pathLst>
            </a:custGeom>
            <a:solidFill>
              <a:srgbClr val="E3C820"/>
            </a:solidFill>
          </p:spPr>
          <p:txBody>
            <a:bodyPr wrap="square" lIns="0" tIns="0" rIns="0" bIns="0" rtlCol="0"/>
            <a:lstStyle/>
            <a:p>
              <a:pPr defTabSz="554218"/>
              <a:endParaRPr sz="1091" kern="0">
                <a:solidFill>
                  <a:sysClr val="windowText" lastClr="000000"/>
                </a:solidFill>
              </a:endParaRPr>
            </a:p>
          </p:txBody>
        </p: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03831" y="5842307"/>
            <a:ext cx="1611745" cy="355560"/>
          </a:xfrm>
          <a:prstGeom prst="rect">
            <a:avLst/>
          </a:prstGeom>
        </p:spPr>
        <p:txBody>
          <a:bodyPr vert="horz" wrap="square" lIns="0" tIns="7697" rIns="0" bIns="0" rtlCol="0">
            <a:spAutoFit/>
          </a:bodyPr>
          <a:lstStyle/>
          <a:p>
            <a:pPr marL="7697" defTabSz="554218">
              <a:lnSpc>
                <a:spcPts val="1361"/>
              </a:lnSpc>
              <a:spcBef>
                <a:spcPts val="61"/>
              </a:spcBef>
              <a:tabLst>
                <a:tab pos="184739" algn="l"/>
              </a:tabLst>
            </a:pPr>
            <a:r>
              <a:rPr sz="1152" kern="0" spc="-30" dirty="0">
                <a:solidFill>
                  <a:srgbClr val="FFFFFF"/>
                </a:solidFill>
                <a:latin typeface="Arial"/>
                <a:cs typeface="Arial"/>
              </a:rPr>
              <a:t>p</a:t>
            </a:r>
            <a:r>
              <a:rPr sz="1152" kern="0" dirty="0">
                <a:solidFill>
                  <a:srgbClr val="FFFFFF"/>
                </a:solidFill>
                <a:latin typeface="Arial"/>
                <a:cs typeface="Arial"/>
              </a:rPr>
              <a:t>	</a:t>
            </a:r>
            <a:r>
              <a:rPr sz="1152" kern="0" spc="55" dirty="0">
                <a:solidFill>
                  <a:srgbClr val="FFFFFF"/>
                </a:solidFill>
                <a:latin typeface="Arial"/>
                <a:cs typeface="Arial"/>
              </a:rPr>
              <a:t>1800</a:t>
            </a:r>
            <a:r>
              <a:rPr sz="1152" kern="0" spc="42" dirty="0">
                <a:solidFill>
                  <a:srgbClr val="FFFFFF"/>
                </a:solidFill>
                <a:latin typeface="Arial"/>
                <a:cs typeface="Arial"/>
              </a:rPr>
              <a:t> </a:t>
            </a:r>
            <a:r>
              <a:rPr sz="1152" kern="0" spc="45" dirty="0">
                <a:solidFill>
                  <a:srgbClr val="FFFFFF"/>
                </a:solidFill>
                <a:latin typeface="Arial"/>
                <a:cs typeface="Arial"/>
              </a:rPr>
              <a:t>314</a:t>
            </a:r>
            <a:r>
              <a:rPr sz="1152" kern="0" spc="42" dirty="0">
                <a:solidFill>
                  <a:srgbClr val="FFFFFF"/>
                </a:solidFill>
                <a:latin typeface="Arial"/>
                <a:cs typeface="Arial"/>
              </a:rPr>
              <a:t> </a:t>
            </a:r>
            <a:r>
              <a:rPr sz="1152" kern="0" spc="45" dirty="0">
                <a:solidFill>
                  <a:srgbClr val="FFFFFF"/>
                </a:solidFill>
                <a:latin typeface="Arial"/>
                <a:cs typeface="Arial"/>
              </a:rPr>
              <a:t>659</a:t>
            </a:r>
            <a:endParaRPr sz="1152" kern="0">
              <a:solidFill>
                <a:sysClr val="windowText" lastClr="000000"/>
              </a:solidFill>
              <a:latin typeface="Arial"/>
              <a:cs typeface="Arial"/>
            </a:endParaRPr>
          </a:p>
          <a:p>
            <a:pPr marL="7697" defTabSz="554218">
              <a:lnSpc>
                <a:spcPts val="1361"/>
              </a:lnSpc>
              <a:tabLst>
                <a:tab pos="184739" algn="l"/>
              </a:tabLst>
            </a:pPr>
            <a:r>
              <a:rPr sz="1152" kern="0" spc="-30" dirty="0">
                <a:solidFill>
                  <a:srgbClr val="FFFFFF"/>
                </a:solidFill>
                <a:latin typeface="Arial"/>
                <a:cs typeface="Arial"/>
              </a:rPr>
              <a:t>e</a:t>
            </a:r>
            <a:r>
              <a:rPr sz="1152" kern="0" dirty="0">
                <a:solidFill>
                  <a:srgbClr val="FFFFFF"/>
                </a:solidFill>
                <a:latin typeface="Arial"/>
                <a:cs typeface="Arial"/>
              </a:rPr>
              <a:t>	</a:t>
            </a:r>
            <a:r>
              <a:rPr sz="1152" u="sng" kern="0" spc="-27" dirty="0">
                <a:solidFill>
                  <a:srgbClr val="FFFFFF"/>
                </a:solidFill>
                <a:uFill>
                  <a:solidFill>
                    <a:srgbClr val="FFFFFF"/>
                  </a:solidFill>
                </a:uFill>
                <a:latin typeface="Arial"/>
                <a:cs typeface="Arial"/>
                <a:hlinkClick r:id="rId2"/>
              </a:rPr>
              <a:t>info@wamarra.com.au</a:t>
            </a:r>
            <a:endParaRPr sz="1152" kern="0">
              <a:solidFill>
                <a:sysClr val="windowText" lastClr="000000"/>
              </a:solidFill>
              <a:latin typeface="Arial"/>
              <a:cs typeface="Arial"/>
            </a:endParaRPr>
          </a:p>
        </p:txBody>
      </p:sp>
      <p:sp>
        <p:nvSpPr>
          <p:cNvPr id="3" name="object 3"/>
          <p:cNvSpPr txBox="1"/>
          <p:nvPr/>
        </p:nvSpPr>
        <p:spPr>
          <a:xfrm>
            <a:off x="503831" y="6184054"/>
            <a:ext cx="1131069" cy="185065"/>
          </a:xfrm>
          <a:prstGeom prst="rect">
            <a:avLst/>
          </a:prstGeom>
        </p:spPr>
        <p:txBody>
          <a:bodyPr vert="horz" wrap="square" lIns="0" tIns="7697" rIns="0" bIns="0" rtlCol="0">
            <a:spAutoFit/>
          </a:bodyPr>
          <a:lstStyle/>
          <a:p>
            <a:pPr marL="7697" defTabSz="554218">
              <a:spcBef>
                <a:spcPts val="61"/>
              </a:spcBef>
            </a:pPr>
            <a:r>
              <a:rPr sz="1152" b="1" kern="0" spc="-24" dirty="0">
                <a:solidFill>
                  <a:srgbClr val="E2C71F"/>
                </a:solidFill>
                <a:latin typeface="Arial"/>
                <a:cs typeface="Arial"/>
              </a:rPr>
              <a:t>wamarra.com.au</a:t>
            </a:r>
            <a:endParaRPr sz="1152" kern="0">
              <a:solidFill>
                <a:sysClr val="windowText" lastClr="000000"/>
              </a:solidFill>
              <a:latin typeface="Arial"/>
              <a:cs typeface="Arial"/>
            </a:endParaRPr>
          </a:p>
        </p:txBody>
      </p:sp>
      <p:sp>
        <p:nvSpPr>
          <p:cNvPr id="4" name="object 4"/>
          <p:cNvSpPr txBox="1"/>
          <p:nvPr/>
        </p:nvSpPr>
        <p:spPr>
          <a:xfrm>
            <a:off x="2607187" y="5842308"/>
            <a:ext cx="1685252" cy="351299"/>
          </a:xfrm>
          <a:prstGeom prst="rect">
            <a:avLst/>
          </a:prstGeom>
        </p:spPr>
        <p:txBody>
          <a:bodyPr vert="horz" wrap="square" lIns="0" tIns="17702" rIns="0" bIns="0" rtlCol="0">
            <a:spAutoFit/>
          </a:bodyPr>
          <a:lstStyle/>
          <a:p>
            <a:pPr marL="7697" marR="3079" defTabSz="554218">
              <a:lnSpc>
                <a:spcPts val="1339"/>
              </a:lnSpc>
              <a:spcBef>
                <a:spcPts val="139"/>
              </a:spcBef>
            </a:pPr>
            <a:r>
              <a:rPr sz="1152" kern="0" dirty="0">
                <a:solidFill>
                  <a:srgbClr val="FFFFFF"/>
                </a:solidFill>
                <a:latin typeface="Arial"/>
                <a:cs typeface="Arial"/>
              </a:rPr>
              <a:t>204B</a:t>
            </a:r>
            <a:r>
              <a:rPr sz="1152" kern="0" spc="64" dirty="0">
                <a:solidFill>
                  <a:srgbClr val="FFFFFF"/>
                </a:solidFill>
                <a:latin typeface="Arial"/>
                <a:cs typeface="Arial"/>
              </a:rPr>
              <a:t> </a:t>
            </a:r>
            <a:r>
              <a:rPr sz="1152" kern="0" spc="-15" dirty="0">
                <a:solidFill>
                  <a:srgbClr val="FFFFFF"/>
                </a:solidFill>
                <a:latin typeface="Arial"/>
                <a:cs typeface="Arial"/>
              </a:rPr>
              <a:t>Hall</a:t>
            </a:r>
            <a:r>
              <a:rPr sz="1152" kern="0" spc="-6" dirty="0">
                <a:solidFill>
                  <a:srgbClr val="FFFFFF"/>
                </a:solidFill>
                <a:latin typeface="Arial"/>
                <a:cs typeface="Arial"/>
              </a:rPr>
              <a:t> Street </a:t>
            </a:r>
            <a:r>
              <a:rPr sz="1152" kern="0" spc="-18" dirty="0">
                <a:solidFill>
                  <a:srgbClr val="FFFFFF"/>
                </a:solidFill>
                <a:latin typeface="Arial"/>
                <a:cs typeface="Arial"/>
              </a:rPr>
              <a:t>Spotswood,</a:t>
            </a:r>
            <a:r>
              <a:rPr sz="1152" kern="0" spc="-36" dirty="0">
                <a:solidFill>
                  <a:srgbClr val="FFFFFF"/>
                </a:solidFill>
                <a:latin typeface="Arial"/>
                <a:cs typeface="Arial"/>
              </a:rPr>
              <a:t> </a:t>
            </a:r>
            <a:r>
              <a:rPr sz="1152" kern="0" spc="-6" dirty="0">
                <a:solidFill>
                  <a:srgbClr val="FFFFFF"/>
                </a:solidFill>
                <a:latin typeface="Arial"/>
                <a:cs typeface="Arial"/>
              </a:rPr>
              <a:t>Victoria</a:t>
            </a:r>
            <a:r>
              <a:rPr sz="1152" kern="0" spc="-42" dirty="0">
                <a:solidFill>
                  <a:srgbClr val="FFFFFF"/>
                </a:solidFill>
                <a:latin typeface="Arial"/>
                <a:cs typeface="Arial"/>
              </a:rPr>
              <a:t> </a:t>
            </a:r>
            <a:r>
              <a:rPr sz="1152" kern="0" spc="52" dirty="0">
                <a:solidFill>
                  <a:srgbClr val="FFFFFF"/>
                </a:solidFill>
                <a:latin typeface="Arial"/>
                <a:cs typeface="Arial"/>
              </a:rPr>
              <a:t>3015</a:t>
            </a:r>
            <a:endParaRPr sz="1152" kern="0">
              <a:solidFill>
                <a:sysClr val="windowText" lastClr="000000"/>
              </a:solidFill>
              <a:latin typeface="Arial"/>
              <a:cs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website&#10;&#10;Description automatically generated">
            <a:extLst>
              <a:ext uri="{FF2B5EF4-FFF2-40B4-BE49-F238E27FC236}">
                <a16:creationId xmlns:a16="http://schemas.microsoft.com/office/drawing/2014/main" id="{C3CED65D-7C73-9C16-69B7-04225F3EEA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935285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close up of a drum&#10;&#10;Description automatically generated">
            <a:extLst>
              <a:ext uri="{FF2B5EF4-FFF2-40B4-BE49-F238E27FC236}">
                <a16:creationId xmlns:a16="http://schemas.microsoft.com/office/drawing/2014/main" id="{C13F958F-4232-1D54-41F6-63200C159BBD}"/>
              </a:ext>
            </a:extLst>
          </p:cNvPr>
          <p:cNvPicPr>
            <a:picLocks noChangeAspect="1"/>
          </p:cNvPicPr>
          <p:nvPr/>
        </p:nvPicPr>
        <p:blipFill rotWithShape="1">
          <a:blip r:embed="rId2">
            <a:extLst>
              <a:ext uri="{28A0092B-C50C-407E-A947-70E740481C1C}">
                <a14:useLocalDpi xmlns:a14="http://schemas.microsoft.com/office/drawing/2010/main" val="0"/>
              </a:ext>
            </a:extLst>
          </a:blip>
          <a:srcRect t="57206"/>
          <a:stretch/>
        </p:blipFill>
        <p:spPr>
          <a:xfrm>
            <a:off x="0" y="5988424"/>
            <a:ext cx="12192000" cy="869576"/>
          </a:xfrm>
          <a:prstGeom prst="rect">
            <a:avLst/>
          </a:prstGeom>
        </p:spPr>
      </p:pic>
      <p:sp>
        <p:nvSpPr>
          <p:cNvPr id="4" name="Rectangle 3">
            <a:extLst>
              <a:ext uri="{FF2B5EF4-FFF2-40B4-BE49-F238E27FC236}">
                <a16:creationId xmlns:a16="http://schemas.microsoft.com/office/drawing/2014/main" id="{806C5116-48AD-4EBF-BCB7-9983D8563E53}"/>
              </a:ext>
            </a:extLst>
          </p:cNvPr>
          <p:cNvSpPr/>
          <p:nvPr/>
        </p:nvSpPr>
        <p:spPr>
          <a:xfrm>
            <a:off x="0" y="5988099"/>
            <a:ext cx="12192000" cy="887504"/>
          </a:xfrm>
          <a:prstGeom prst="rect">
            <a:avLst/>
          </a:prstGeom>
          <a:solidFill>
            <a:srgbClr val="1D174F">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4" name="Picture 13" descr="A close up of a drum&#10;&#10;Description automatically generated">
            <a:extLst>
              <a:ext uri="{FF2B5EF4-FFF2-40B4-BE49-F238E27FC236}">
                <a16:creationId xmlns:a16="http://schemas.microsoft.com/office/drawing/2014/main" id="{FD506D2D-7F06-EC1D-4109-CA9CBA49BEAF}"/>
              </a:ext>
            </a:extLst>
          </p:cNvPr>
          <p:cNvPicPr>
            <a:picLocks noChangeAspect="1"/>
          </p:cNvPicPr>
          <p:nvPr/>
        </p:nvPicPr>
        <p:blipFill rotWithShape="1">
          <a:blip r:embed="rId2">
            <a:extLst>
              <a:ext uri="{28A0092B-C50C-407E-A947-70E740481C1C}">
                <a14:useLocalDpi xmlns:a14="http://schemas.microsoft.com/office/drawing/2010/main" val="0"/>
              </a:ext>
            </a:extLst>
          </a:blip>
          <a:srcRect b="25064"/>
          <a:stretch/>
        </p:blipFill>
        <p:spPr>
          <a:xfrm>
            <a:off x="0" y="0"/>
            <a:ext cx="12192000" cy="1522706"/>
          </a:xfrm>
          <a:prstGeom prst="rect">
            <a:avLst/>
          </a:prstGeom>
        </p:spPr>
      </p:pic>
      <p:sp>
        <p:nvSpPr>
          <p:cNvPr id="7" name="Rectangle 6">
            <a:extLst>
              <a:ext uri="{FF2B5EF4-FFF2-40B4-BE49-F238E27FC236}">
                <a16:creationId xmlns:a16="http://schemas.microsoft.com/office/drawing/2014/main" id="{3D196777-A8C1-BC1D-1FF7-D4A1C5063EB0}"/>
              </a:ext>
            </a:extLst>
          </p:cNvPr>
          <p:cNvSpPr/>
          <p:nvPr/>
        </p:nvSpPr>
        <p:spPr>
          <a:xfrm>
            <a:off x="0" y="0"/>
            <a:ext cx="12192000" cy="1569355"/>
          </a:xfrm>
          <a:prstGeom prst="rect">
            <a:avLst/>
          </a:prstGeom>
          <a:solidFill>
            <a:srgbClr val="1D174F">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 name="Content Placeholder 16" descr="A black background with white text&#10;&#10;Description automatically generated">
            <a:extLst>
              <a:ext uri="{FF2B5EF4-FFF2-40B4-BE49-F238E27FC236}">
                <a16:creationId xmlns:a16="http://schemas.microsoft.com/office/drawing/2014/main" id="{6B1C7F5F-476D-6298-5521-2FC1C58980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244" y="129965"/>
            <a:ext cx="5056368" cy="1285168"/>
          </a:xfrm>
          <a:prstGeom prst="rect">
            <a:avLst/>
          </a:prstGeom>
        </p:spPr>
      </p:pic>
      <p:sp>
        <p:nvSpPr>
          <p:cNvPr id="15" name="Title 1">
            <a:extLst>
              <a:ext uri="{FF2B5EF4-FFF2-40B4-BE49-F238E27FC236}">
                <a16:creationId xmlns:a16="http://schemas.microsoft.com/office/drawing/2014/main" id="{5D953AFB-7161-6F1E-46F2-3ED8F8008984}"/>
              </a:ext>
            </a:extLst>
          </p:cNvPr>
          <p:cNvSpPr>
            <a:spLocks noGrp="1"/>
          </p:cNvSpPr>
          <p:nvPr>
            <p:ph type="title"/>
          </p:nvPr>
        </p:nvSpPr>
        <p:spPr>
          <a:xfrm>
            <a:off x="101787" y="1653358"/>
            <a:ext cx="8655996" cy="828987"/>
          </a:xfrm>
        </p:spPr>
        <p:txBody>
          <a:bodyPr>
            <a:normAutofit fontScale="90000"/>
          </a:bodyPr>
          <a:lstStyle/>
          <a:p>
            <a:r>
              <a:rPr lang="en-AU" sz="3100" b="1" dirty="0">
                <a:latin typeface="Century Gothic" panose="020B0502020202020204" pitchFamily="34" charset="0"/>
              </a:rPr>
              <a:t>Indigenous knowledge and the economy</a:t>
            </a:r>
            <a:br>
              <a:rPr lang="en-AU" sz="4400" b="1" dirty="0">
                <a:latin typeface="+mj-lt"/>
              </a:rPr>
            </a:br>
            <a:endParaRPr lang="en-AU" dirty="0"/>
          </a:p>
        </p:txBody>
      </p:sp>
      <p:sp>
        <p:nvSpPr>
          <p:cNvPr id="18" name="TextBox 17">
            <a:extLst>
              <a:ext uri="{FF2B5EF4-FFF2-40B4-BE49-F238E27FC236}">
                <a16:creationId xmlns:a16="http://schemas.microsoft.com/office/drawing/2014/main" id="{B90F07EE-39B8-7468-2348-2152FEF2C5BE}"/>
              </a:ext>
            </a:extLst>
          </p:cNvPr>
          <p:cNvSpPr txBox="1"/>
          <p:nvPr/>
        </p:nvSpPr>
        <p:spPr>
          <a:xfrm>
            <a:off x="104471" y="1874845"/>
            <a:ext cx="10467989" cy="264687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dirty="0">
                <a:ln>
                  <a:noFill/>
                </a:ln>
                <a:solidFill>
                  <a:srgbClr val="00B0F0"/>
                </a:solidFill>
                <a:effectLst/>
                <a:uLnTx/>
                <a:uFillTx/>
                <a:latin typeface="Calibri" panose="020F0502020204030204"/>
                <a:ea typeface="+mn-ea"/>
                <a:cs typeface="+mn-cs"/>
              </a:rPr>
              <a:t>Land governance </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AU" sz="2800" b="0" i="0" u="none" strike="noStrike" kern="1200" cap="none" spc="0" normalizeH="0" baseline="0" noProof="0" dirty="0">
                <a:ln>
                  <a:noFill/>
                </a:ln>
                <a:solidFill>
                  <a:prstClr val="black"/>
                </a:solidFill>
                <a:effectLst/>
                <a:uLnTx/>
                <a:uFillTx/>
                <a:latin typeface="Calibri" panose="020F0502020204030204"/>
                <a:ea typeface="+mn-ea"/>
                <a:cs typeface="+mn-cs"/>
              </a:rPr>
              <a:t>Self governance</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AU" sz="2800" b="0" i="0" u="none" strike="noStrike" kern="1200" cap="none" spc="0" normalizeH="0" baseline="0" noProof="0" dirty="0">
                <a:ln>
                  <a:noFill/>
                </a:ln>
                <a:solidFill>
                  <a:prstClr val="black"/>
                </a:solidFill>
                <a:effectLst/>
                <a:uLnTx/>
                <a:uFillTx/>
                <a:latin typeface="Calibri" panose="020F0502020204030204"/>
                <a:ea typeface="+mn-ea"/>
                <a:cs typeface="+mn-cs"/>
              </a:rPr>
              <a:t>Joint Management </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AU" sz="2800" b="0" i="0" u="none" strike="noStrike" kern="1200" cap="none" spc="0" normalizeH="0" baseline="0" noProof="0" dirty="0">
                <a:ln>
                  <a:noFill/>
                </a:ln>
                <a:solidFill>
                  <a:prstClr val="black"/>
                </a:solidFill>
                <a:effectLst/>
                <a:uLnTx/>
                <a:uFillTx/>
                <a:latin typeface="Calibri" panose="020F0502020204030204"/>
                <a:ea typeface="+mn-ea"/>
                <a:cs typeface="+mn-cs"/>
              </a:rPr>
              <a:t>Co-existence (third parties)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8CE9CB49-AB35-E412-1799-00884DA2699E}"/>
              </a:ext>
            </a:extLst>
          </p:cNvPr>
          <p:cNvSpPr txBox="1"/>
          <p:nvPr/>
        </p:nvSpPr>
        <p:spPr>
          <a:xfrm>
            <a:off x="6044963" y="3306617"/>
            <a:ext cx="1718270" cy="116955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Registered Aboriginal Parties (RAPs) are responsible for managing Aboriginal cultural heritage within their appointed areas.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40" name="Picture 39" descr="A picture containing text, sign&#10;&#10;Description automatically generated">
            <a:extLst>
              <a:ext uri="{FF2B5EF4-FFF2-40B4-BE49-F238E27FC236}">
                <a16:creationId xmlns:a16="http://schemas.microsoft.com/office/drawing/2014/main" id="{2D09B60F-9B91-AE4F-AFE9-AF110BC831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7272" y="2284033"/>
            <a:ext cx="1728897" cy="851351"/>
          </a:xfrm>
          <a:prstGeom prst="rect">
            <a:avLst/>
          </a:prstGeom>
        </p:spPr>
      </p:pic>
      <p:pic>
        <p:nvPicPr>
          <p:cNvPr id="41" name="Picture 40" descr="Text&#10;&#10;Description automatically generated">
            <a:extLst>
              <a:ext uri="{FF2B5EF4-FFF2-40B4-BE49-F238E27FC236}">
                <a16:creationId xmlns:a16="http://schemas.microsoft.com/office/drawing/2014/main" id="{08FD16E3-5454-726A-D30A-7987B488F3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81145" y="2276024"/>
            <a:ext cx="1775565" cy="851351"/>
          </a:xfrm>
          <a:prstGeom prst="rect">
            <a:avLst/>
          </a:prstGeom>
        </p:spPr>
      </p:pic>
      <p:sp>
        <p:nvSpPr>
          <p:cNvPr id="42" name="TextBox 41">
            <a:extLst>
              <a:ext uri="{FF2B5EF4-FFF2-40B4-BE49-F238E27FC236}">
                <a16:creationId xmlns:a16="http://schemas.microsoft.com/office/drawing/2014/main" id="{C2527C1C-53FA-87EB-F1D0-332DEB5868E6}"/>
              </a:ext>
            </a:extLst>
          </p:cNvPr>
          <p:cNvSpPr txBox="1"/>
          <p:nvPr/>
        </p:nvSpPr>
        <p:spPr>
          <a:xfrm>
            <a:off x="7952164" y="3252420"/>
            <a:ext cx="1718270" cy="160043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The Traditional Owner Settlement Act provides a framework for the recognition of Traditional Owner rights and settlement of native title claims in Victoria.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3" name="Picture 42" descr="A close-up of a sign&#10;&#10;Description automatically generated">
            <a:extLst>
              <a:ext uri="{FF2B5EF4-FFF2-40B4-BE49-F238E27FC236}">
                <a16:creationId xmlns:a16="http://schemas.microsoft.com/office/drawing/2014/main" id="{0CF0FC88-908D-422D-BE26-8E7CBFAA89D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63750" y="1725288"/>
            <a:ext cx="1926463" cy="1014760"/>
          </a:xfrm>
          <a:prstGeom prst="rect">
            <a:avLst/>
          </a:prstGeom>
        </p:spPr>
      </p:pic>
      <p:sp>
        <p:nvSpPr>
          <p:cNvPr id="44" name="TextBox 43">
            <a:extLst>
              <a:ext uri="{FF2B5EF4-FFF2-40B4-BE49-F238E27FC236}">
                <a16:creationId xmlns:a16="http://schemas.microsoft.com/office/drawing/2014/main" id="{6BF1F4EC-3B56-D55C-34FB-52B89647394C}"/>
              </a:ext>
            </a:extLst>
          </p:cNvPr>
          <p:cNvSpPr txBox="1"/>
          <p:nvPr/>
        </p:nvSpPr>
        <p:spPr>
          <a:xfrm>
            <a:off x="10267846" y="2859730"/>
            <a:ext cx="1718270" cy="98488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Relationships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Respect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Governance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5" name="Picture 44" descr="A close up of a sign&#10;&#10;Description automatically generated">
            <a:extLst>
              <a:ext uri="{FF2B5EF4-FFF2-40B4-BE49-F238E27FC236}">
                <a16:creationId xmlns:a16="http://schemas.microsoft.com/office/drawing/2014/main" id="{3115399D-D23E-2ED1-D950-F390A09D63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21024" y="5247326"/>
            <a:ext cx="1896936" cy="474234"/>
          </a:xfrm>
          <a:prstGeom prst="rect">
            <a:avLst/>
          </a:prstGeom>
        </p:spPr>
      </p:pic>
      <p:pic>
        <p:nvPicPr>
          <p:cNvPr id="46" name="Picture 45" descr="A close-up of a sign&#10;&#10;Description automatically generated">
            <a:extLst>
              <a:ext uri="{FF2B5EF4-FFF2-40B4-BE49-F238E27FC236}">
                <a16:creationId xmlns:a16="http://schemas.microsoft.com/office/drawing/2014/main" id="{F3340A9D-552C-CABB-5AF7-57F64F0D364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6244" y="5017255"/>
            <a:ext cx="3140538" cy="755445"/>
          </a:xfrm>
          <a:prstGeom prst="rect">
            <a:avLst/>
          </a:prstGeom>
        </p:spPr>
      </p:pic>
      <p:pic>
        <p:nvPicPr>
          <p:cNvPr id="47" name="Picture 46">
            <a:extLst>
              <a:ext uri="{FF2B5EF4-FFF2-40B4-BE49-F238E27FC236}">
                <a16:creationId xmlns:a16="http://schemas.microsoft.com/office/drawing/2014/main" id="{65CC0968-7BD8-A8CB-AD64-FDDA9A5DCB6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07984" y="4455866"/>
            <a:ext cx="3822334" cy="539778"/>
          </a:xfrm>
          <a:prstGeom prst="rect">
            <a:avLst/>
          </a:prstGeom>
        </p:spPr>
      </p:pic>
      <p:pic>
        <p:nvPicPr>
          <p:cNvPr id="48" name="Picture 47">
            <a:extLst>
              <a:ext uri="{FF2B5EF4-FFF2-40B4-BE49-F238E27FC236}">
                <a16:creationId xmlns:a16="http://schemas.microsoft.com/office/drawing/2014/main" id="{B9045873-83E3-9AE3-A3BC-B348C551F2F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85749" y="6161962"/>
            <a:ext cx="6750397" cy="539778"/>
          </a:xfrm>
          <a:prstGeom prst="rect">
            <a:avLst/>
          </a:prstGeom>
        </p:spPr>
      </p:pic>
      <p:pic>
        <p:nvPicPr>
          <p:cNvPr id="49" name="Picture 48" descr="A close-up of a text&#10;&#10;Description automatically generated">
            <a:extLst>
              <a:ext uri="{FF2B5EF4-FFF2-40B4-BE49-F238E27FC236}">
                <a16:creationId xmlns:a16="http://schemas.microsoft.com/office/drawing/2014/main" id="{71108815-E660-787E-3E9E-BFC4D496725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02071" y="4916357"/>
            <a:ext cx="3129030" cy="1008243"/>
          </a:xfrm>
          <a:prstGeom prst="rect">
            <a:avLst/>
          </a:prstGeom>
        </p:spPr>
      </p:pic>
      <p:pic>
        <p:nvPicPr>
          <p:cNvPr id="53" name="Picture 52" descr="A close-up of a sign&#10;&#10;Description automatically generated">
            <a:extLst>
              <a:ext uri="{FF2B5EF4-FFF2-40B4-BE49-F238E27FC236}">
                <a16:creationId xmlns:a16="http://schemas.microsoft.com/office/drawing/2014/main" id="{94188058-05FD-9069-136D-E5F722FE81F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997898" y="5005938"/>
            <a:ext cx="2363050" cy="787700"/>
          </a:xfrm>
          <a:prstGeom prst="rect">
            <a:avLst/>
          </a:prstGeom>
        </p:spPr>
      </p:pic>
      <p:pic>
        <p:nvPicPr>
          <p:cNvPr id="54" name="Picture 53" descr="A red sign with white text&#10;&#10;Description automatically generated">
            <a:extLst>
              <a:ext uri="{FF2B5EF4-FFF2-40B4-BE49-F238E27FC236}">
                <a16:creationId xmlns:a16="http://schemas.microsoft.com/office/drawing/2014/main" id="{828AAE76-2DF2-72F1-28EC-B388B1E5E52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67846" y="3680765"/>
            <a:ext cx="1842365" cy="723786"/>
          </a:xfrm>
          <a:prstGeom prst="rect">
            <a:avLst/>
          </a:prstGeom>
        </p:spPr>
      </p:pic>
      <p:sp>
        <p:nvSpPr>
          <p:cNvPr id="56" name="TextBox 55">
            <a:extLst>
              <a:ext uri="{FF2B5EF4-FFF2-40B4-BE49-F238E27FC236}">
                <a16:creationId xmlns:a16="http://schemas.microsoft.com/office/drawing/2014/main" id="{43DCDCFE-DBD0-5565-C9F3-FB262C0A02B0}"/>
              </a:ext>
            </a:extLst>
          </p:cNvPr>
          <p:cNvSpPr txBox="1"/>
          <p:nvPr/>
        </p:nvSpPr>
        <p:spPr>
          <a:xfrm>
            <a:off x="192213" y="3498211"/>
            <a:ext cx="12087793" cy="126188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AU" sz="2000" b="0" i="0" u="none" strike="noStrike" kern="1200" cap="none" spc="0" normalizeH="0" baseline="0" noProof="0" dirty="0">
                <a:ln>
                  <a:noFill/>
                </a:ln>
                <a:solidFill>
                  <a:prstClr val="black"/>
                </a:solidFill>
                <a:effectLst/>
                <a:uLnTx/>
                <a:uFillTx/>
                <a:latin typeface="Calibri" panose="020F0502020204030204"/>
                <a:ea typeface="+mn-ea"/>
                <a:cs typeface="+mn-cs"/>
              </a:rPr>
              <a:t>Question of an Equitable standing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dirty="0">
                <a:ln>
                  <a:noFill/>
                </a:ln>
                <a:solidFill>
                  <a:prstClr val="black"/>
                </a:solidFill>
                <a:effectLst/>
                <a:uLnTx/>
                <a:uFillTx/>
                <a:latin typeface="Calibri" panose="020F0502020204030204"/>
                <a:ea typeface="+mn-ea"/>
                <a:cs typeface="+mn-cs"/>
              </a:rPr>
              <a:t>Free, Prior and Informed Consent is considered</a:t>
            </a:r>
          </a:p>
        </p:txBody>
      </p:sp>
    </p:spTree>
    <p:extLst>
      <p:ext uri="{BB962C8B-B14F-4D97-AF65-F5344CB8AC3E}">
        <p14:creationId xmlns:p14="http://schemas.microsoft.com/office/powerpoint/2010/main" val="22205339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pic>
        <p:nvPicPr>
          <p:cNvPr id="87" name="Google Shape;87;p17"/>
          <p:cNvPicPr preferRelativeResize="0"/>
          <p:nvPr/>
        </p:nvPicPr>
        <p:blipFill>
          <a:blip r:embed="rId3">
            <a:alphaModFix/>
          </a:blip>
          <a:stretch>
            <a:fillRect/>
          </a:stretch>
        </p:blipFill>
        <p:spPr>
          <a:xfrm>
            <a:off x="-2" y="0"/>
            <a:ext cx="12192007" cy="7194459"/>
          </a:xfrm>
          <a:prstGeom prst="rect">
            <a:avLst/>
          </a:prstGeom>
          <a:noFill/>
          <a:ln>
            <a:noFill/>
          </a:ln>
        </p:spPr>
      </p:pic>
      <p:pic>
        <p:nvPicPr>
          <p:cNvPr id="88" name="Google Shape;88;p17"/>
          <p:cNvPicPr preferRelativeResize="0"/>
          <p:nvPr/>
        </p:nvPicPr>
        <p:blipFill>
          <a:blip r:embed="rId4">
            <a:alphaModFix/>
          </a:blip>
          <a:stretch>
            <a:fillRect/>
          </a:stretch>
        </p:blipFill>
        <p:spPr>
          <a:xfrm>
            <a:off x="8491034" y="1"/>
            <a:ext cx="3700969" cy="2775196"/>
          </a:xfrm>
          <a:prstGeom prst="rect">
            <a:avLst/>
          </a:prstGeom>
          <a:noFill/>
          <a:ln>
            <a:noFill/>
          </a:ln>
        </p:spPr>
      </p:pic>
      <p:pic>
        <p:nvPicPr>
          <p:cNvPr id="89" name="Google Shape;89;p17"/>
          <p:cNvPicPr preferRelativeResize="0"/>
          <p:nvPr/>
        </p:nvPicPr>
        <p:blipFill>
          <a:blip r:embed="rId5">
            <a:alphaModFix/>
          </a:blip>
          <a:stretch>
            <a:fillRect/>
          </a:stretch>
        </p:blipFill>
        <p:spPr>
          <a:xfrm>
            <a:off x="8491034" y="4804773"/>
            <a:ext cx="3700967" cy="2389695"/>
          </a:xfrm>
          <a:prstGeom prst="rect">
            <a:avLst/>
          </a:prstGeom>
          <a:noFill/>
          <a:ln>
            <a:noFill/>
          </a:ln>
        </p:spPr>
      </p:pic>
      <p:pic>
        <p:nvPicPr>
          <p:cNvPr id="90" name="Google Shape;90;p17"/>
          <p:cNvPicPr preferRelativeResize="0"/>
          <p:nvPr/>
        </p:nvPicPr>
        <p:blipFill>
          <a:blip r:embed="rId6">
            <a:alphaModFix/>
          </a:blip>
          <a:stretch>
            <a:fillRect/>
          </a:stretch>
        </p:blipFill>
        <p:spPr>
          <a:xfrm>
            <a:off x="-42600" y="1"/>
            <a:ext cx="8689999" cy="4947567"/>
          </a:xfrm>
          <a:prstGeom prst="rect">
            <a:avLst/>
          </a:prstGeom>
          <a:noFill/>
          <a:ln>
            <a:noFill/>
          </a:ln>
        </p:spPr>
      </p:pic>
      <p:pic>
        <p:nvPicPr>
          <p:cNvPr id="91" name="Google Shape;91;p17"/>
          <p:cNvPicPr preferRelativeResize="0"/>
          <p:nvPr/>
        </p:nvPicPr>
        <p:blipFill rotWithShape="1">
          <a:blip r:embed="rId7">
            <a:alphaModFix/>
          </a:blip>
          <a:srcRect l="28103" t="69535" r="1090"/>
          <a:stretch/>
        </p:blipFill>
        <p:spPr>
          <a:xfrm>
            <a:off x="-42600" y="1"/>
            <a:ext cx="9184248" cy="2399527"/>
          </a:xfrm>
          <a:prstGeom prst="rect">
            <a:avLst/>
          </a:prstGeom>
          <a:noFill/>
          <a:ln>
            <a:noFill/>
          </a:ln>
        </p:spPr>
      </p:pic>
      <p:pic>
        <p:nvPicPr>
          <p:cNvPr id="92" name="Google Shape;92;p17"/>
          <p:cNvPicPr preferRelativeResize="0"/>
          <p:nvPr/>
        </p:nvPicPr>
        <p:blipFill>
          <a:blip r:embed="rId8">
            <a:alphaModFix/>
          </a:blip>
          <a:stretch>
            <a:fillRect/>
          </a:stretch>
        </p:blipFill>
        <p:spPr>
          <a:xfrm>
            <a:off x="2332967" y="33"/>
            <a:ext cx="3823356" cy="2206664"/>
          </a:xfrm>
          <a:prstGeom prst="rect">
            <a:avLst/>
          </a:prstGeom>
          <a:noFill/>
          <a:ln>
            <a:noFill/>
          </a:ln>
        </p:spPr>
      </p:pic>
      <p:pic>
        <p:nvPicPr>
          <p:cNvPr id="93" name="Google Shape;93;p17"/>
          <p:cNvPicPr preferRelativeResize="0"/>
          <p:nvPr/>
        </p:nvPicPr>
        <p:blipFill rotWithShape="1">
          <a:blip r:embed="rId7">
            <a:alphaModFix/>
          </a:blip>
          <a:srcRect l="1769" t="7855" r="67292" b="56468"/>
          <a:stretch/>
        </p:blipFill>
        <p:spPr>
          <a:xfrm>
            <a:off x="8722659" y="1"/>
            <a:ext cx="3426732" cy="2399540"/>
          </a:xfrm>
          <a:prstGeom prst="rect">
            <a:avLst/>
          </a:prstGeom>
          <a:noFill/>
          <a:ln>
            <a:noFill/>
          </a:ln>
        </p:spPr>
      </p:pic>
      <p:pic>
        <p:nvPicPr>
          <p:cNvPr id="94" name="Google Shape;94;p17"/>
          <p:cNvPicPr preferRelativeResize="0"/>
          <p:nvPr/>
        </p:nvPicPr>
        <p:blipFill>
          <a:blip r:embed="rId9">
            <a:alphaModFix/>
          </a:blip>
          <a:stretch>
            <a:fillRect/>
          </a:stretch>
        </p:blipFill>
        <p:spPr>
          <a:xfrm>
            <a:off x="-33" y="2183535"/>
            <a:ext cx="6685213" cy="5010933"/>
          </a:xfrm>
          <a:prstGeom prst="rect">
            <a:avLst/>
          </a:prstGeom>
          <a:noFill/>
          <a:ln>
            <a:noFill/>
          </a:ln>
        </p:spPr>
      </p:pic>
      <p:pic>
        <p:nvPicPr>
          <p:cNvPr id="95" name="Google Shape;95;p17"/>
          <p:cNvPicPr preferRelativeResize="0"/>
          <p:nvPr/>
        </p:nvPicPr>
        <p:blipFill>
          <a:blip r:embed="rId10">
            <a:alphaModFix/>
          </a:blip>
          <a:stretch>
            <a:fillRect/>
          </a:stretch>
        </p:blipFill>
        <p:spPr>
          <a:xfrm>
            <a:off x="6685168" y="2206700"/>
            <a:ext cx="3176281" cy="2598067"/>
          </a:xfrm>
          <a:prstGeom prst="rect">
            <a:avLst/>
          </a:prstGeom>
          <a:noFill/>
          <a:ln>
            <a:noFill/>
          </a:ln>
        </p:spPr>
      </p:pic>
      <p:pic>
        <p:nvPicPr>
          <p:cNvPr id="96" name="Google Shape;96;p17"/>
          <p:cNvPicPr preferRelativeResize="0"/>
          <p:nvPr/>
        </p:nvPicPr>
        <p:blipFill rotWithShape="1">
          <a:blip r:embed="rId11">
            <a:alphaModFix/>
          </a:blip>
          <a:srcRect t="612" b="612"/>
          <a:stretch/>
        </p:blipFill>
        <p:spPr>
          <a:xfrm>
            <a:off x="4077401" y="3721300"/>
            <a:ext cx="5173425" cy="3473165"/>
          </a:xfrm>
          <a:prstGeom prst="rect">
            <a:avLst/>
          </a:prstGeom>
          <a:noFill/>
          <a:ln>
            <a:noFill/>
          </a:ln>
        </p:spPr>
      </p:pic>
      <p:pic>
        <p:nvPicPr>
          <p:cNvPr id="97" name="Google Shape;97;p17"/>
          <p:cNvPicPr preferRelativeResize="0"/>
          <p:nvPr/>
        </p:nvPicPr>
        <p:blipFill>
          <a:blip r:embed="rId12">
            <a:alphaModFix/>
          </a:blip>
          <a:stretch>
            <a:fillRect/>
          </a:stretch>
        </p:blipFill>
        <p:spPr>
          <a:xfrm>
            <a:off x="8744285" y="3734032"/>
            <a:ext cx="3447715" cy="3447709"/>
          </a:xfrm>
          <a:prstGeom prst="rect">
            <a:avLst/>
          </a:prstGeom>
          <a:noFill/>
          <a:ln>
            <a:noFill/>
          </a:ln>
        </p:spPr>
      </p:pic>
      <p:pic>
        <p:nvPicPr>
          <p:cNvPr id="98" name="Google Shape;98;p17"/>
          <p:cNvPicPr preferRelativeResize="0"/>
          <p:nvPr/>
        </p:nvPicPr>
        <p:blipFill>
          <a:blip r:embed="rId13">
            <a:alphaModFix/>
          </a:blip>
          <a:stretch>
            <a:fillRect/>
          </a:stretch>
        </p:blipFill>
        <p:spPr>
          <a:xfrm>
            <a:off x="-42610" y="-8"/>
            <a:ext cx="6071977" cy="4046543"/>
          </a:xfrm>
          <a:prstGeom prst="rect">
            <a:avLst/>
          </a:prstGeom>
          <a:noFill/>
          <a:ln>
            <a:noFill/>
          </a:ln>
        </p:spPr>
      </p:pic>
      <p:pic>
        <p:nvPicPr>
          <p:cNvPr id="99" name="Google Shape;99;p17"/>
          <p:cNvPicPr preferRelativeResize="0"/>
          <p:nvPr/>
        </p:nvPicPr>
        <p:blipFill>
          <a:blip r:embed="rId14">
            <a:alphaModFix/>
          </a:blip>
          <a:stretch>
            <a:fillRect/>
          </a:stretch>
        </p:blipFill>
        <p:spPr>
          <a:xfrm>
            <a:off x="-42599" y="0"/>
            <a:ext cx="9347317" cy="719447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close up of a drum&#10;&#10;Description automatically generated">
            <a:extLst>
              <a:ext uri="{FF2B5EF4-FFF2-40B4-BE49-F238E27FC236}">
                <a16:creationId xmlns:a16="http://schemas.microsoft.com/office/drawing/2014/main" id="{C13F958F-4232-1D54-41F6-63200C159BBD}"/>
              </a:ext>
            </a:extLst>
          </p:cNvPr>
          <p:cNvPicPr>
            <a:picLocks noChangeAspect="1"/>
          </p:cNvPicPr>
          <p:nvPr/>
        </p:nvPicPr>
        <p:blipFill rotWithShape="1">
          <a:blip r:embed="rId2">
            <a:extLst>
              <a:ext uri="{28A0092B-C50C-407E-A947-70E740481C1C}">
                <a14:useLocalDpi xmlns:a14="http://schemas.microsoft.com/office/drawing/2010/main" val="0"/>
              </a:ext>
            </a:extLst>
          </a:blip>
          <a:srcRect t="57206"/>
          <a:stretch/>
        </p:blipFill>
        <p:spPr>
          <a:xfrm>
            <a:off x="0" y="5988424"/>
            <a:ext cx="12192000" cy="869576"/>
          </a:xfrm>
          <a:prstGeom prst="rect">
            <a:avLst/>
          </a:prstGeom>
        </p:spPr>
      </p:pic>
      <p:sp>
        <p:nvSpPr>
          <p:cNvPr id="4" name="Rectangle 3">
            <a:extLst>
              <a:ext uri="{FF2B5EF4-FFF2-40B4-BE49-F238E27FC236}">
                <a16:creationId xmlns:a16="http://schemas.microsoft.com/office/drawing/2014/main" id="{806C5116-48AD-4EBF-BCB7-9983D8563E53}"/>
              </a:ext>
            </a:extLst>
          </p:cNvPr>
          <p:cNvSpPr/>
          <p:nvPr/>
        </p:nvSpPr>
        <p:spPr>
          <a:xfrm>
            <a:off x="0" y="5988099"/>
            <a:ext cx="12192000" cy="887504"/>
          </a:xfrm>
          <a:prstGeom prst="rect">
            <a:avLst/>
          </a:prstGeom>
          <a:solidFill>
            <a:srgbClr val="1D174F">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4" name="Picture 13" descr="A close up of a drum&#10;&#10;Description automatically generated">
            <a:extLst>
              <a:ext uri="{FF2B5EF4-FFF2-40B4-BE49-F238E27FC236}">
                <a16:creationId xmlns:a16="http://schemas.microsoft.com/office/drawing/2014/main" id="{FD506D2D-7F06-EC1D-4109-CA9CBA49BEAF}"/>
              </a:ext>
            </a:extLst>
          </p:cNvPr>
          <p:cNvPicPr>
            <a:picLocks noChangeAspect="1"/>
          </p:cNvPicPr>
          <p:nvPr/>
        </p:nvPicPr>
        <p:blipFill rotWithShape="1">
          <a:blip r:embed="rId2">
            <a:extLst>
              <a:ext uri="{28A0092B-C50C-407E-A947-70E740481C1C}">
                <a14:useLocalDpi xmlns:a14="http://schemas.microsoft.com/office/drawing/2010/main" val="0"/>
              </a:ext>
            </a:extLst>
          </a:blip>
          <a:srcRect b="25064"/>
          <a:stretch/>
        </p:blipFill>
        <p:spPr>
          <a:xfrm>
            <a:off x="0" y="0"/>
            <a:ext cx="12192000" cy="1522706"/>
          </a:xfrm>
          <a:prstGeom prst="rect">
            <a:avLst/>
          </a:prstGeom>
        </p:spPr>
      </p:pic>
      <p:sp>
        <p:nvSpPr>
          <p:cNvPr id="7" name="Rectangle 6">
            <a:extLst>
              <a:ext uri="{FF2B5EF4-FFF2-40B4-BE49-F238E27FC236}">
                <a16:creationId xmlns:a16="http://schemas.microsoft.com/office/drawing/2014/main" id="{3D196777-A8C1-BC1D-1FF7-D4A1C5063EB0}"/>
              </a:ext>
            </a:extLst>
          </p:cNvPr>
          <p:cNvSpPr/>
          <p:nvPr/>
        </p:nvSpPr>
        <p:spPr>
          <a:xfrm>
            <a:off x="0" y="0"/>
            <a:ext cx="12192000" cy="1569355"/>
          </a:xfrm>
          <a:prstGeom prst="rect">
            <a:avLst/>
          </a:prstGeom>
          <a:solidFill>
            <a:srgbClr val="1D174F">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 name="Content Placeholder 16" descr="A black background with white text&#10;&#10;Description automatically generated">
            <a:extLst>
              <a:ext uri="{FF2B5EF4-FFF2-40B4-BE49-F238E27FC236}">
                <a16:creationId xmlns:a16="http://schemas.microsoft.com/office/drawing/2014/main" id="{6B1C7F5F-476D-6298-5521-2FC1C58980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244" y="129965"/>
            <a:ext cx="5056368" cy="1285168"/>
          </a:xfrm>
          <a:prstGeom prst="rect">
            <a:avLst/>
          </a:prstGeom>
        </p:spPr>
      </p:pic>
      <p:sp>
        <p:nvSpPr>
          <p:cNvPr id="35" name="Title 1">
            <a:extLst>
              <a:ext uri="{FF2B5EF4-FFF2-40B4-BE49-F238E27FC236}">
                <a16:creationId xmlns:a16="http://schemas.microsoft.com/office/drawing/2014/main" id="{01DB24B5-CABD-F757-5DDD-3E486D877C09}"/>
              </a:ext>
            </a:extLst>
          </p:cNvPr>
          <p:cNvSpPr txBox="1">
            <a:spLocks/>
          </p:cNvSpPr>
          <p:nvPr/>
        </p:nvSpPr>
        <p:spPr>
          <a:xfrm>
            <a:off x="70931" y="1180416"/>
            <a:ext cx="401724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AU" sz="2800" b="1" i="0" u="none" strike="noStrike" kern="1200" cap="none" spc="0" normalizeH="0" baseline="0" noProof="0" dirty="0">
                <a:ln>
                  <a:noFill/>
                </a:ln>
                <a:solidFill>
                  <a:srgbClr val="00B0F0"/>
                </a:solidFill>
                <a:effectLst/>
                <a:uLnTx/>
                <a:uFillTx/>
                <a:latin typeface="Calibri Light" panose="020F0302020204030204"/>
                <a:ea typeface="+mj-ea"/>
                <a:cs typeface="+mj-cs"/>
              </a:rPr>
              <a:t>Industry/Corporates</a:t>
            </a:r>
          </a:p>
        </p:txBody>
      </p:sp>
      <p:sp>
        <p:nvSpPr>
          <p:cNvPr id="36" name="TextBox 35">
            <a:extLst>
              <a:ext uri="{FF2B5EF4-FFF2-40B4-BE49-F238E27FC236}">
                <a16:creationId xmlns:a16="http://schemas.microsoft.com/office/drawing/2014/main" id="{51CF9216-CB16-16C4-082B-D95A9471237D}"/>
              </a:ext>
            </a:extLst>
          </p:cNvPr>
          <p:cNvSpPr txBox="1"/>
          <p:nvPr/>
        </p:nvSpPr>
        <p:spPr>
          <a:xfrm>
            <a:off x="73811" y="2166463"/>
            <a:ext cx="3340119" cy="4678204"/>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Compliance due to social and legal </a:t>
            </a:r>
            <a:r>
              <a:rPr kumimoji="0" lang="en-US" sz="2000" b="0" i="0" u="none" strike="noStrike" kern="1200" cap="none" spc="0" normalizeH="0" baseline="0" noProof="0" dirty="0" err="1">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licence</a:t>
            </a:r>
            <a:endParaRPr kumimoji="0" lang="en-US" sz="2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Because competitors are doing it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Greater commercial opportunities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Want to make a difference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Provide employment opportunities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 name="Title 1">
            <a:extLst>
              <a:ext uri="{FF2B5EF4-FFF2-40B4-BE49-F238E27FC236}">
                <a16:creationId xmlns:a16="http://schemas.microsoft.com/office/drawing/2014/main" id="{FD682180-F87F-874D-5B85-F9A84A68E43F}"/>
              </a:ext>
            </a:extLst>
          </p:cNvPr>
          <p:cNvSpPr txBox="1">
            <a:spLocks/>
          </p:cNvSpPr>
          <p:nvPr/>
        </p:nvSpPr>
        <p:spPr>
          <a:xfrm>
            <a:off x="3794733" y="1189834"/>
            <a:ext cx="424288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AU" sz="2800" b="1" i="0" u="none" strike="noStrike" kern="1200" cap="none" spc="0" normalizeH="0" baseline="0" noProof="0" dirty="0">
                <a:ln>
                  <a:noFill/>
                </a:ln>
                <a:solidFill>
                  <a:srgbClr val="00B0F0"/>
                </a:solidFill>
                <a:effectLst/>
                <a:uLnTx/>
                <a:uFillTx/>
                <a:latin typeface="Calibri Light" panose="020F0302020204030204"/>
                <a:ea typeface="+mj-ea"/>
                <a:cs typeface="+mj-cs"/>
              </a:rPr>
              <a:t>Traditional Owners </a:t>
            </a:r>
          </a:p>
        </p:txBody>
      </p:sp>
      <p:sp>
        <p:nvSpPr>
          <p:cNvPr id="38" name="TextBox 37">
            <a:extLst>
              <a:ext uri="{FF2B5EF4-FFF2-40B4-BE49-F238E27FC236}">
                <a16:creationId xmlns:a16="http://schemas.microsoft.com/office/drawing/2014/main" id="{EF3D8180-A942-0981-B5F8-D18F7C36D89A}"/>
              </a:ext>
            </a:extLst>
          </p:cNvPr>
          <p:cNvSpPr txBox="1"/>
          <p:nvPr/>
        </p:nvSpPr>
        <p:spPr>
          <a:xfrm>
            <a:off x="3413930" y="2267243"/>
            <a:ext cx="4312298" cy="4370427"/>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Vision to keep knowledge and culture alive and to be recognized</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Cultural obligation to care/look after country with strategies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Support partnerships with </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organisations</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that share the same values and commit to mutual and/or shared benefits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B37B6620-0DA6-0DD1-5E1F-5DC26E8B1C35}"/>
              </a:ext>
            </a:extLst>
          </p:cNvPr>
          <p:cNvSpPr txBox="1"/>
          <p:nvPr/>
        </p:nvSpPr>
        <p:spPr>
          <a:xfrm>
            <a:off x="8032027" y="1984995"/>
            <a:ext cx="4068399" cy="5539978"/>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AU" sz="2000" b="0" i="0" u="none" strike="noStrike" kern="1200" cap="none" spc="0" normalizeH="0" baseline="0" noProof="0" dirty="0">
                <a:ln>
                  <a:noFill/>
                </a:ln>
                <a:solidFill>
                  <a:prstClr val="black"/>
                </a:solidFill>
                <a:effectLst/>
                <a:uLnTx/>
                <a:uFillTx/>
                <a:latin typeface="Calibri" panose="020F0502020204030204"/>
                <a:ea typeface="+mn-ea"/>
                <a:cs typeface="+mn-cs"/>
              </a:rPr>
              <a:t>Industry collaboration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dirty="0">
                <a:ln>
                  <a:noFill/>
                </a:ln>
                <a:solidFill>
                  <a:prstClr val="black"/>
                </a:solidFill>
                <a:effectLst/>
                <a:uLnTx/>
                <a:uFillTx/>
                <a:latin typeface="Calibri" panose="020F0502020204030204"/>
                <a:ea typeface="+mn-ea"/>
                <a:cs typeface="+mn-cs"/>
              </a:rPr>
              <a:t>     -  Tendering, strategy 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dirty="0">
                <a:ln>
                  <a:noFill/>
                </a:ln>
                <a:solidFill>
                  <a:prstClr val="black"/>
                </a:solidFill>
                <a:effectLst/>
                <a:uLnTx/>
                <a:uFillTx/>
                <a:latin typeface="Calibri" panose="020F0502020204030204"/>
                <a:ea typeface="+mn-ea"/>
                <a:cs typeface="+mn-cs"/>
              </a:rPr>
              <a:t>        engagement plans, (RAP’s etc)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AU" sz="2000" b="0" i="0" u="none" strike="noStrike" kern="1200" cap="none" spc="0" normalizeH="0" baseline="0" noProof="0" dirty="0">
                <a:ln>
                  <a:noFill/>
                </a:ln>
                <a:solidFill>
                  <a:prstClr val="black"/>
                </a:solidFill>
                <a:effectLst/>
                <a:uLnTx/>
                <a:uFillTx/>
                <a:latin typeface="Calibri" panose="020F0502020204030204"/>
                <a:ea typeface="+mn-ea"/>
                <a:cs typeface="+mn-cs"/>
              </a:rPr>
              <a:t>Partnerships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dirty="0">
                <a:ln>
                  <a:noFill/>
                </a:ln>
                <a:solidFill>
                  <a:prstClr val="black"/>
                </a:solidFill>
                <a:effectLst/>
                <a:uLnTx/>
                <a:uFillTx/>
                <a:latin typeface="Calibri" panose="020F0502020204030204"/>
                <a:ea typeface="+mn-ea"/>
                <a:cs typeface="+mn-cs"/>
              </a:rPr>
              <a:t>     - Community benefits/programs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AU" sz="2000" b="0" i="0" u="none" strike="noStrike" kern="1200" cap="none" spc="0" normalizeH="0" baseline="0" noProof="0" dirty="0">
                <a:ln>
                  <a:noFill/>
                </a:ln>
                <a:solidFill>
                  <a:prstClr val="black"/>
                </a:solidFill>
                <a:effectLst/>
                <a:uLnTx/>
                <a:uFillTx/>
                <a:latin typeface="Calibri" panose="020F0502020204030204"/>
                <a:ea typeface="+mn-ea"/>
                <a:cs typeface="+mn-cs"/>
              </a:rPr>
              <a:t>Social Procurement/Supplier diversity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dirty="0">
                <a:ln>
                  <a:noFill/>
                </a:ln>
                <a:solidFill>
                  <a:prstClr val="black"/>
                </a:solidFill>
                <a:effectLst/>
                <a:uLnTx/>
                <a:uFillTx/>
                <a:latin typeface="Calibri" panose="020F0502020204030204"/>
                <a:ea typeface="+mn-ea"/>
                <a:cs typeface="+mn-cs"/>
              </a:rPr>
              <a:t>     - Indigenous businesses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AU" sz="2000" b="0" i="0" u="none" strike="noStrike" kern="1200" cap="none" spc="0" normalizeH="0" baseline="0" noProof="0" dirty="0">
                <a:ln>
                  <a:noFill/>
                </a:ln>
                <a:solidFill>
                  <a:prstClr val="black"/>
                </a:solidFill>
                <a:effectLst/>
                <a:uLnTx/>
                <a:uFillTx/>
                <a:latin typeface="Calibri" panose="020F0502020204030204"/>
                <a:ea typeface="+mn-ea"/>
                <a:cs typeface="+mn-cs"/>
              </a:rPr>
              <a:t>Training and Employment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dirty="0">
                <a:ln>
                  <a:noFill/>
                </a:ln>
                <a:solidFill>
                  <a:prstClr val="black"/>
                </a:solidFill>
                <a:effectLst/>
                <a:uLnTx/>
                <a:uFillTx/>
                <a:latin typeface="Calibri" panose="020F0502020204030204"/>
                <a:ea typeface="+mn-ea"/>
                <a:cs typeface="+mn-cs"/>
              </a:rPr>
              <a:t>     -Workforce development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itle 1">
            <a:extLst>
              <a:ext uri="{FF2B5EF4-FFF2-40B4-BE49-F238E27FC236}">
                <a16:creationId xmlns:a16="http://schemas.microsoft.com/office/drawing/2014/main" id="{7C611589-EE46-A6A1-B8EA-6DBE72557D91}"/>
              </a:ext>
            </a:extLst>
          </p:cNvPr>
          <p:cNvSpPr txBox="1">
            <a:spLocks/>
          </p:cNvSpPr>
          <p:nvPr/>
        </p:nvSpPr>
        <p:spPr>
          <a:xfrm>
            <a:off x="8255022" y="1141733"/>
            <a:ext cx="424288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AU" sz="2800" b="1" i="0" u="none" strike="noStrike" kern="1200" cap="none" spc="0" normalizeH="0" baseline="0" noProof="0" dirty="0">
                <a:ln>
                  <a:noFill/>
                </a:ln>
                <a:solidFill>
                  <a:srgbClr val="00B0F0"/>
                </a:solidFill>
                <a:effectLst/>
                <a:uLnTx/>
                <a:uFillTx/>
                <a:latin typeface="Calibri Light" panose="020F0302020204030204"/>
                <a:ea typeface="+mj-ea"/>
                <a:cs typeface="+mj-cs"/>
              </a:rPr>
              <a:t>Opportunities</a:t>
            </a:r>
          </a:p>
        </p:txBody>
      </p:sp>
      <p:sp>
        <p:nvSpPr>
          <p:cNvPr id="9" name="Title 8">
            <a:extLst>
              <a:ext uri="{FF2B5EF4-FFF2-40B4-BE49-F238E27FC236}">
                <a16:creationId xmlns:a16="http://schemas.microsoft.com/office/drawing/2014/main" id="{723AD0B5-85C8-2986-1BE0-BF5BD9DC0D76}"/>
              </a:ext>
            </a:extLst>
          </p:cNvPr>
          <p:cNvSpPr>
            <a:spLocks noGrp="1"/>
          </p:cNvSpPr>
          <p:nvPr>
            <p:ph type="title"/>
          </p:nvPr>
        </p:nvSpPr>
        <p:spPr/>
        <p:txBody>
          <a:bodyPr/>
          <a:lstStyle/>
          <a:p>
            <a:endParaRPr lang="en-AU"/>
          </a:p>
        </p:txBody>
      </p:sp>
    </p:spTree>
    <p:extLst>
      <p:ext uri="{BB962C8B-B14F-4D97-AF65-F5344CB8AC3E}">
        <p14:creationId xmlns:p14="http://schemas.microsoft.com/office/powerpoint/2010/main" val="2778502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6">
                                            <p:txEl>
                                              <p:pRg st="0" end="0"/>
                                            </p:txEl>
                                          </p:spTgt>
                                        </p:tgtEl>
                                        <p:attrNameLst>
                                          <p:attrName>style.visibility</p:attrName>
                                        </p:attrNameLst>
                                      </p:cBhvr>
                                      <p:to>
                                        <p:strVal val="visible"/>
                                      </p:to>
                                    </p:set>
                                    <p:animEffect transition="in" filter="fade">
                                      <p:cBhvr>
                                        <p:cTn id="7" dur="1000"/>
                                        <p:tgtEl>
                                          <p:spTgt spid="36">
                                            <p:txEl>
                                              <p:pRg st="0" end="0"/>
                                            </p:txEl>
                                          </p:spTgt>
                                        </p:tgtEl>
                                      </p:cBhvr>
                                    </p:animEffect>
                                    <p:anim calcmode="lin" valueType="num">
                                      <p:cBhvr>
                                        <p:cTn id="8" dur="1000" fill="hold"/>
                                        <p:tgtEl>
                                          <p:spTgt spid="3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6">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6">
                                            <p:txEl>
                                              <p:pRg st="2" end="2"/>
                                            </p:txEl>
                                          </p:spTgt>
                                        </p:tgtEl>
                                        <p:attrNameLst>
                                          <p:attrName>style.visibility</p:attrName>
                                        </p:attrNameLst>
                                      </p:cBhvr>
                                      <p:to>
                                        <p:strVal val="visible"/>
                                      </p:to>
                                    </p:set>
                                    <p:animEffect transition="in" filter="fade">
                                      <p:cBhvr>
                                        <p:cTn id="12" dur="1000"/>
                                        <p:tgtEl>
                                          <p:spTgt spid="36">
                                            <p:txEl>
                                              <p:pRg st="2" end="2"/>
                                            </p:txEl>
                                          </p:spTgt>
                                        </p:tgtEl>
                                      </p:cBhvr>
                                    </p:animEffect>
                                    <p:anim calcmode="lin" valueType="num">
                                      <p:cBhvr>
                                        <p:cTn id="13" dur="1000" fill="hold"/>
                                        <p:tgtEl>
                                          <p:spTgt spid="36">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6">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6">
                                            <p:txEl>
                                              <p:pRg st="4" end="4"/>
                                            </p:txEl>
                                          </p:spTgt>
                                        </p:tgtEl>
                                        <p:attrNameLst>
                                          <p:attrName>style.visibility</p:attrName>
                                        </p:attrNameLst>
                                      </p:cBhvr>
                                      <p:to>
                                        <p:strVal val="visible"/>
                                      </p:to>
                                    </p:set>
                                    <p:animEffect transition="in" filter="fade">
                                      <p:cBhvr>
                                        <p:cTn id="17" dur="1000"/>
                                        <p:tgtEl>
                                          <p:spTgt spid="36">
                                            <p:txEl>
                                              <p:pRg st="4" end="4"/>
                                            </p:txEl>
                                          </p:spTgt>
                                        </p:tgtEl>
                                      </p:cBhvr>
                                    </p:animEffect>
                                    <p:anim calcmode="lin" valueType="num">
                                      <p:cBhvr>
                                        <p:cTn id="18" dur="1000" fill="hold"/>
                                        <p:tgtEl>
                                          <p:spTgt spid="36">
                                            <p:txEl>
                                              <p:pRg st="4" end="4"/>
                                            </p:txEl>
                                          </p:spTgt>
                                        </p:tgtEl>
                                        <p:attrNameLst>
                                          <p:attrName>ppt_x</p:attrName>
                                        </p:attrNameLst>
                                      </p:cBhvr>
                                      <p:tavLst>
                                        <p:tav tm="0">
                                          <p:val>
                                            <p:strVal val="#ppt_x"/>
                                          </p:val>
                                        </p:tav>
                                        <p:tav tm="100000">
                                          <p:val>
                                            <p:strVal val="#ppt_x"/>
                                          </p:val>
                                        </p:tav>
                                      </p:tavLst>
                                    </p:anim>
                                    <p:anim calcmode="lin" valueType="num">
                                      <p:cBhvr>
                                        <p:cTn id="19" dur="1000" fill="hold"/>
                                        <p:tgtEl>
                                          <p:spTgt spid="36">
                                            <p:txEl>
                                              <p:pRg st="4" end="4"/>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6">
                                            <p:txEl>
                                              <p:pRg st="6" end="6"/>
                                            </p:txEl>
                                          </p:spTgt>
                                        </p:tgtEl>
                                        <p:attrNameLst>
                                          <p:attrName>style.visibility</p:attrName>
                                        </p:attrNameLst>
                                      </p:cBhvr>
                                      <p:to>
                                        <p:strVal val="visible"/>
                                      </p:to>
                                    </p:set>
                                    <p:animEffect transition="in" filter="fade">
                                      <p:cBhvr>
                                        <p:cTn id="22" dur="1000"/>
                                        <p:tgtEl>
                                          <p:spTgt spid="36">
                                            <p:txEl>
                                              <p:pRg st="6" end="6"/>
                                            </p:txEl>
                                          </p:spTgt>
                                        </p:tgtEl>
                                      </p:cBhvr>
                                    </p:animEffect>
                                    <p:anim calcmode="lin" valueType="num">
                                      <p:cBhvr>
                                        <p:cTn id="23" dur="1000" fill="hold"/>
                                        <p:tgtEl>
                                          <p:spTgt spid="36">
                                            <p:txEl>
                                              <p:pRg st="6" end="6"/>
                                            </p:txEl>
                                          </p:spTgt>
                                        </p:tgtEl>
                                        <p:attrNameLst>
                                          <p:attrName>ppt_x</p:attrName>
                                        </p:attrNameLst>
                                      </p:cBhvr>
                                      <p:tavLst>
                                        <p:tav tm="0">
                                          <p:val>
                                            <p:strVal val="#ppt_x"/>
                                          </p:val>
                                        </p:tav>
                                        <p:tav tm="100000">
                                          <p:val>
                                            <p:strVal val="#ppt_x"/>
                                          </p:val>
                                        </p:tav>
                                      </p:tavLst>
                                    </p:anim>
                                    <p:anim calcmode="lin" valueType="num">
                                      <p:cBhvr>
                                        <p:cTn id="24" dur="1000" fill="hold"/>
                                        <p:tgtEl>
                                          <p:spTgt spid="36">
                                            <p:txEl>
                                              <p:pRg st="6" end="6"/>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6">
                                            <p:txEl>
                                              <p:pRg st="7" end="7"/>
                                            </p:txEl>
                                          </p:spTgt>
                                        </p:tgtEl>
                                        <p:attrNameLst>
                                          <p:attrName>style.visibility</p:attrName>
                                        </p:attrNameLst>
                                      </p:cBhvr>
                                      <p:to>
                                        <p:strVal val="visible"/>
                                      </p:to>
                                    </p:set>
                                    <p:animEffect transition="in" filter="fade">
                                      <p:cBhvr>
                                        <p:cTn id="27" dur="1000"/>
                                        <p:tgtEl>
                                          <p:spTgt spid="36">
                                            <p:txEl>
                                              <p:pRg st="7" end="7"/>
                                            </p:txEl>
                                          </p:spTgt>
                                        </p:tgtEl>
                                      </p:cBhvr>
                                    </p:animEffect>
                                    <p:anim calcmode="lin" valueType="num">
                                      <p:cBhvr>
                                        <p:cTn id="28" dur="1000" fill="hold"/>
                                        <p:tgtEl>
                                          <p:spTgt spid="36">
                                            <p:txEl>
                                              <p:pRg st="7" end="7"/>
                                            </p:txEl>
                                          </p:spTgt>
                                        </p:tgtEl>
                                        <p:attrNameLst>
                                          <p:attrName>ppt_x</p:attrName>
                                        </p:attrNameLst>
                                      </p:cBhvr>
                                      <p:tavLst>
                                        <p:tav tm="0">
                                          <p:val>
                                            <p:strVal val="#ppt_x"/>
                                          </p:val>
                                        </p:tav>
                                        <p:tav tm="100000">
                                          <p:val>
                                            <p:strVal val="#ppt_x"/>
                                          </p:val>
                                        </p:tav>
                                      </p:tavLst>
                                    </p:anim>
                                    <p:anim calcmode="lin" valueType="num">
                                      <p:cBhvr>
                                        <p:cTn id="29" dur="1000" fill="hold"/>
                                        <p:tgtEl>
                                          <p:spTgt spid="36">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38">
                                            <p:txEl>
                                              <p:pRg st="0" end="0"/>
                                            </p:txEl>
                                          </p:spTgt>
                                        </p:tgtEl>
                                        <p:attrNameLst>
                                          <p:attrName>style.visibility</p:attrName>
                                        </p:attrNameLst>
                                      </p:cBhvr>
                                      <p:to>
                                        <p:strVal val="visible"/>
                                      </p:to>
                                    </p:set>
                                    <p:animEffect transition="in" filter="fade">
                                      <p:cBhvr>
                                        <p:cTn id="34" dur="1000"/>
                                        <p:tgtEl>
                                          <p:spTgt spid="38">
                                            <p:txEl>
                                              <p:pRg st="0" end="0"/>
                                            </p:txEl>
                                          </p:spTgt>
                                        </p:tgtEl>
                                      </p:cBhvr>
                                    </p:animEffect>
                                    <p:anim calcmode="lin" valueType="num">
                                      <p:cBhvr>
                                        <p:cTn id="35" dur="1000" fill="hold"/>
                                        <p:tgtEl>
                                          <p:spTgt spid="38">
                                            <p:txEl>
                                              <p:pRg st="0" end="0"/>
                                            </p:txEl>
                                          </p:spTgt>
                                        </p:tgtEl>
                                        <p:attrNameLst>
                                          <p:attrName>ppt_x</p:attrName>
                                        </p:attrNameLst>
                                      </p:cBhvr>
                                      <p:tavLst>
                                        <p:tav tm="0">
                                          <p:val>
                                            <p:strVal val="#ppt_x"/>
                                          </p:val>
                                        </p:tav>
                                        <p:tav tm="100000">
                                          <p:val>
                                            <p:strVal val="#ppt_x"/>
                                          </p:val>
                                        </p:tav>
                                      </p:tavLst>
                                    </p:anim>
                                    <p:anim calcmode="lin" valueType="num">
                                      <p:cBhvr>
                                        <p:cTn id="36" dur="1000" fill="hold"/>
                                        <p:tgtEl>
                                          <p:spTgt spid="38">
                                            <p:txEl>
                                              <p:pRg st="0" end="0"/>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fade">
                                      <p:cBhvr>
                                        <p:cTn id="39" dur="1000"/>
                                        <p:tgtEl>
                                          <p:spTgt spid="38">
                                            <p:txEl>
                                              <p:pRg st="2" end="2"/>
                                            </p:txEl>
                                          </p:spTgt>
                                        </p:tgtEl>
                                      </p:cBhvr>
                                    </p:animEffect>
                                    <p:anim calcmode="lin" valueType="num">
                                      <p:cBhvr>
                                        <p:cTn id="40" dur="1000" fill="hold"/>
                                        <p:tgtEl>
                                          <p:spTgt spid="38">
                                            <p:txEl>
                                              <p:pRg st="2" end="2"/>
                                            </p:txEl>
                                          </p:spTgt>
                                        </p:tgtEl>
                                        <p:attrNameLst>
                                          <p:attrName>ppt_x</p:attrName>
                                        </p:attrNameLst>
                                      </p:cBhvr>
                                      <p:tavLst>
                                        <p:tav tm="0">
                                          <p:val>
                                            <p:strVal val="#ppt_x"/>
                                          </p:val>
                                        </p:tav>
                                        <p:tav tm="100000">
                                          <p:val>
                                            <p:strVal val="#ppt_x"/>
                                          </p:val>
                                        </p:tav>
                                      </p:tavLst>
                                    </p:anim>
                                    <p:anim calcmode="lin" valueType="num">
                                      <p:cBhvr>
                                        <p:cTn id="41" dur="1000" fill="hold"/>
                                        <p:tgtEl>
                                          <p:spTgt spid="38">
                                            <p:txEl>
                                              <p:pRg st="2" end="2"/>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38">
                                            <p:txEl>
                                              <p:pRg st="4" end="4"/>
                                            </p:txEl>
                                          </p:spTgt>
                                        </p:tgtEl>
                                        <p:attrNameLst>
                                          <p:attrName>style.visibility</p:attrName>
                                        </p:attrNameLst>
                                      </p:cBhvr>
                                      <p:to>
                                        <p:strVal val="visible"/>
                                      </p:to>
                                    </p:set>
                                    <p:animEffect transition="in" filter="fade">
                                      <p:cBhvr>
                                        <p:cTn id="44" dur="1000"/>
                                        <p:tgtEl>
                                          <p:spTgt spid="38">
                                            <p:txEl>
                                              <p:pRg st="4" end="4"/>
                                            </p:txEl>
                                          </p:spTgt>
                                        </p:tgtEl>
                                      </p:cBhvr>
                                    </p:animEffect>
                                    <p:anim calcmode="lin" valueType="num">
                                      <p:cBhvr>
                                        <p:cTn id="45" dur="1000" fill="hold"/>
                                        <p:tgtEl>
                                          <p:spTgt spid="38">
                                            <p:txEl>
                                              <p:pRg st="4" end="4"/>
                                            </p:txEl>
                                          </p:spTgt>
                                        </p:tgtEl>
                                        <p:attrNameLst>
                                          <p:attrName>ppt_x</p:attrName>
                                        </p:attrNameLst>
                                      </p:cBhvr>
                                      <p:tavLst>
                                        <p:tav tm="0">
                                          <p:val>
                                            <p:strVal val="#ppt_x"/>
                                          </p:val>
                                        </p:tav>
                                        <p:tav tm="100000">
                                          <p:val>
                                            <p:strVal val="#ppt_x"/>
                                          </p:val>
                                        </p:tav>
                                      </p:tavLst>
                                    </p:anim>
                                    <p:anim calcmode="lin" valueType="num">
                                      <p:cBhvr>
                                        <p:cTn id="46" dur="1000" fill="hold"/>
                                        <p:tgtEl>
                                          <p:spTgt spid="3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5">
                                            <p:txEl>
                                              <p:pRg st="0" end="0"/>
                                            </p:txEl>
                                          </p:spTgt>
                                        </p:tgtEl>
                                        <p:attrNameLst>
                                          <p:attrName>style.visibility</p:attrName>
                                        </p:attrNameLst>
                                      </p:cBhvr>
                                      <p:to>
                                        <p:strVal val="visible"/>
                                      </p:to>
                                    </p:set>
                                    <p:animEffect transition="in" filter="fade">
                                      <p:cBhvr>
                                        <p:cTn id="51" dur="1000"/>
                                        <p:tgtEl>
                                          <p:spTgt spid="5">
                                            <p:txEl>
                                              <p:pRg st="0" end="0"/>
                                            </p:txEl>
                                          </p:spTgt>
                                        </p:tgtEl>
                                      </p:cBhvr>
                                    </p:animEffect>
                                    <p:anim calcmode="lin" valueType="num">
                                      <p:cBhvr>
                                        <p:cTn id="52"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53" dur="1000" fill="hold"/>
                                        <p:tgtEl>
                                          <p:spTgt spid="5">
                                            <p:txEl>
                                              <p:pRg st="0" end="0"/>
                                            </p:txEl>
                                          </p:spTgt>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5">
                                            <p:txEl>
                                              <p:pRg st="1" end="1"/>
                                            </p:txEl>
                                          </p:spTgt>
                                        </p:tgtEl>
                                        <p:attrNameLst>
                                          <p:attrName>style.visibility</p:attrName>
                                        </p:attrNameLst>
                                      </p:cBhvr>
                                      <p:to>
                                        <p:strVal val="visible"/>
                                      </p:to>
                                    </p:set>
                                    <p:animEffect transition="in" filter="fade">
                                      <p:cBhvr>
                                        <p:cTn id="56" dur="1000"/>
                                        <p:tgtEl>
                                          <p:spTgt spid="5">
                                            <p:txEl>
                                              <p:pRg st="1" end="1"/>
                                            </p:txEl>
                                          </p:spTgt>
                                        </p:tgtEl>
                                      </p:cBhvr>
                                    </p:animEffect>
                                    <p:anim calcmode="lin" valueType="num">
                                      <p:cBhvr>
                                        <p:cTn id="57"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58" dur="1000" fill="hold"/>
                                        <p:tgtEl>
                                          <p:spTgt spid="5">
                                            <p:txEl>
                                              <p:pRg st="1" end="1"/>
                                            </p:txEl>
                                          </p:spTgt>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5">
                                            <p:txEl>
                                              <p:pRg st="2" end="2"/>
                                            </p:txEl>
                                          </p:spTgt>
                                        </p:tgtEl>
                                        <p:attrNameLst>
                                          <p:attrName>style.visibility</p:attrName>
                                        </p:attrNameLst>
                                      </p:cBhvr>
                                      <p:to>
                                        <p:strVal val="visible"/>
                                      </p:to>
                                    </p:set>
                                    <p:animEffect transition="in" filter="fade">
                                      <p:cBhvr>
                                        <p:cTn id="61" dur="1000"/>
                                        <p:tgtEl>
                                          <p:spTgt spid="5">
                                            <p:txEl>
                                              <p:pRg st="2" end="2"/>
                                            </p:txEl>
                                          </p:spTgt>
                                        </p:tgtEl>
                                      </p:cBhvr>
                                    </p:animEffect>
                                    <p:anim calcmode="lin" valueType="num">
                                      <p:cBhvr>
                                        <p:cTn id="6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63" dur="1000" fill="hold"/>
                                        <p:tgtEl>
                                          <p:spTgt spid="5">
                                            <p:txEl>
                                              <p:pRg st="2" end="2"/>
                                            </p:txEl>
                                          </p:spTgt>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5">
                                            <p:txEl>
                                              <p:pRg st="4" end="4"/>
                                            </p:txEl>
                                          </p:spTgt>
                                        </p:tgtEl>
                                        <p:attrNameLst>
                                          <p:attrName>style.visibility</p:attrName>
                                        </p:attrNameLst>
                                      </p:cBhvr>
                                      <p:to>
                                        <p:strVal val="visible"/>
                                      </p:to>
                                    </p:set>
                                    <p:animEffect transition="in" filter="fade">
                                      <p:cBhvr>
                                        <p:cTn id="66" dur="1000"/>
                                        <p:tgtEl>
                                          <p:spTgt spid="5">
                                            <p:txEl>
                                              <p:pRg st="4" end="4"/>
                                            </p:txEl>
                                          </p:spTgt>
                                        </p:tgtEl>
                                      </p:cBhvr>
                                    </p:animEffect>
                                    <p:anim calcmode="lin" valueType="num">
                                      <p:cBhvr>
                                        <p:cTn id="67"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68" dur="1000" fill="hold"/>
                                        <p:tgtEl>
                                          <p:spTgt spid="5">
                                            <p:txEl>
                                              <p:pRg st="4" end="4"/>
                                            </p:txEl>
                                          </p:spTgt>
                                        </p:tgtEl>
                                        <p:attrNameLst>
                                          <p:attrName>ppt_y</p:attrName>
                                        </p:attrNameLst>
                                      </p:cBhvr>
                                      <p:tavLst>
                                        <p:tav tm="0">
                                          <p:val>
                                            <p:strVal val="#ppt_y+.1"/>
                                          </p:val>
                                        </p:tav>
                                        <p:tav tm="100000">
                                          <p:val>
                                            <p:strVal val="#ppt_y"/>
                                          </p:val>
                                        </p:tav>
                                      </p:tavLst>
                                    </p:anim>
                                  </p:childTnLst>
                                </p:cTn>
                              </p:par>
                              <p:par>
                                <p:cTn id="69" presetID="42" presetClass="entr" presetSubtype="0" fill="hold" nodeType="withEffect">
                                  <p:stCondLst>
                                    <p:cond delay="0"/>
                                  </p:stCondLst>
                                  <p:childTnLst>
                                    <p:set>
                                      <p:cBhvr>
                                        <p:cTn id="70" dur="1" fill="hold">
                                          <p:stCondLst>
                                            <p:cond delay="0"/>
                                          </p:stCondLst>
                                        </p:cTn>
                                        <p:tgtEl>
                                          <p:spTgt spid="5">
                                            <p:txEl>
                                              <p:pRg st="5" end="5"/>
                                            </p:txEl>
                                          </p:spTgt>
                                        </p:tgtEl>
                                        <p:attrNameLst>
                                          <p:attrName>style.visibility</p:attrName>
                                        </p:attrNameLst>
                                      </p:cBhvr>
                                      <p:to>
                                        <p:strVal val="visible"/>
                                      </p:to>
                                    </p:set>
                                    <p:animEffect transition="in" filter="fade">
                                      <p:cBhvr>
                                        <p:cTn id="71" dur="1000"/>
                                        <p:tgtEl>
                                          <p:spTgt spid="5">
                                            <p:txEl>
                                              <p:pRg st="5" end="5"/>
                                            </p:txEl>
                                          </p:spTgt>
                                        </p:tgtEl>
                                      </p:cBhvr>
                                    </p:animEffect>
                                    <p:anim calcmode="lin" valueType="num">
                                      <p:cBhvr>
                                        <p:cTn id="72"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73" dur="1000" fill="hold"/>
                                        <p:tgtEl>
                                          <p:spTgt spid="5">
                                            <p:txEl>
                                              <p:pRg st="5" end="5"/>
                                            </p:txEl>
                                          </p:spTgt>
                                        </p:tgtEl>
                                        <p:attrNameLst>
                                          <p:attrName>ppt_y</p:attrName>
                                        </p:attrNameLst>
                                      </p:cBhvr>
                                      <p:tavLst>
                                        <p:tav tm="0">
                                          <p:val>
                                            <p:strVal val="#ppt_y+.1"/>
                                          </p:val>
                                        </p:tav>
                                        <p:tav tm="100000">
                                          <p:val>
                                            <p:strVal val="#ppt_y"/>
                                          </p:val>
                                        </p:tav>
                                      </p:tavLst>
                                    </p:anim>
                                  </p:childTnLst>
                                </p:cTn>
                              </p:par>
                              <p:par>
                                <p:cTn id="74" presetID="42" presetClass="entr" presetSubtype="0" fill="hold" nodeType="withEffect">
                                  <p:stCondLst>
                                    <p:cond delay="0"/>
                                  </p:stCondLst>
                                  <p:childTnLst>
                                    <p:set>
                                      <p:cBhvr>
                                        <p:cTn id="75" dur="1" fill="hold">
                                          <p:stCondLst>
                                            <p:cond delay="0"/>
                                          </p:stCondLst>
                                        </p:cTn>
                                        <p:tgtEl>
                                          <p:spTgt spid="5">
                                            <p:txEl>
                                              <p:pRg st="7" end="7"/>
                                            </p:txEl>
                                          </p:spTgt>
                                        </p:tgtEl>
                                        <p:attrNameLst>
                                          <p:attrName>style.visibility</p:attrName>
                                        </p:attrNameLst>
                                      </p:cBhvr>
                                      <p:to>
                                        <p:strVal val="visible"/>
                                      </p:to>
                                    </p:set>
                                    <p:animEffect transition="in" filter="fade">
                                      <p:cBhvr>
                                        <p:cTn id="76" dur="1000"/>
                                        <p:tgtEl>
                                          <p:spTgt spid="5">
                                            <p:txEl>
                                              <p:pRg st="7" end="7"/>
                                            </p:txEl>
                                          </p:spTgt>
                                        </p:tgtEl>
                                      </p:cBhvr>
                                    </p:animEffect>
                                    <p:anim calcmode="lin" valueType="num">
                                      <p:cBhvr>
                                        <p:cTn id="77"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78" dur="1000" fill="hold"/>
                                        <p:tgtEl>
                                          <p:spTgt spid="5">
                                            <p:txEl>
                                              <p:pRg st="7" end="7"/>
                                            </p:txEl>
                                          </p:spTgt>
                                        </p:tgtEl>
                                        <p:attrNameLst>
                                          <p:attrName>ppt_y</p:attrName>
                                        </p:attrNameLst>
                                      </p:cBhvr>
                                      <p:tavLst>
                                        <p:tav tm="0">
                                          <p:val>
                                            <p:strVal val="#ppt_y+.1"/>
                                          </p:val>
                                        </p:tav>
                                        <p:tav tm="100000">
                                          <p:val>
                                            <p:strVal val="#ppt_y"/>
                                          </p:val>
                                        </p:tav>
                                      </p:tavLst>
                                    </p:anim>
                                  </p:childTnLst>
                                </p:cTn>
                              </p:par>
                              <p:par>
                                <p:cTn id="79" presetID="42" presetClass="entr" presetSubtype="0" fill="hold" nodeType="withEffect">
                                  <p:stCondLst>
                                    <p:cond delay="0"/>
                                  </p:stCondLst>
                                  <p:childTnLst>
                                    <p:set>
                                      <p:cBhvr>
                                        <p:cTn id="80" dur="1" fill="hold">
                                          <p:stCondLst>
                                            <p:cond delay="0"/>
                                          </p:stCondLst>
                                        </p:cTn>
                                        <p:tgtEl>
                                          <p:spTgt spid="5">
                                            <p:txEl>
                                              <p:pRg st="8" end="8"/>
                                            </p:txEl>
                                          </p:spTgt>
                                        </p:tgtEl>
                                        <p:attrNameLst>
                                          <p:attrName>style.visibility</p:attrName>
                                        </p:attrNameLst>
                                      </p:cBhvr>
                                      <p:to>
                                        <p:strVal val="visible"/>
                                      </p:to>
                                    </p:set>
                                    <p:animEffect transition="in" filter="fade">
                                      <p:cBhvr>
                                        <p:cTn id="81" dur="1000"/>
                                        <p:tgtEl>
                                          <p:spTgt spid="5">
                                            <p:txEl>
                                              <p:pRg st="8" end="8"/>
                                            </p:txEl>
                                          </p:spTgt>
                                        </p:tgtEl>
                                      </p:cBhvr>
                                    </p:animEffect>
                                    <p:anim calcmode="lin" valueType="num">
                                      <p:cBhvr>
                                        <p:cTn id="82" dur="100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83" dur="1000" fill="hold"/>
                                        <p:tgtEl>
                                          <p:spTgt spid="5">
                                            <p:txEl>
                                              <p:pRg st="8" end="8"/>
                                            </p:txEl>
                                          </p:spTgt>
                                        </p:tgtEl>
                                        <p:attrNameLst>
                                          <p:attrName>ppt_y</p:attrName>
                                        </p:attrNameLst>
                                      </p:cBhvr>
                                      <p:tavLst>
                                        <p:tav tm="0">
                                          <p:val>
                                            <p:strVal val="#ppt_y+.1"/>
                                          </p:val>
                                        </p:tav>
                                        <p:tav tm="100000">
                                          <p:val>
                                            <p:strVal val="#ppt_y"/>
                                          </p:val>
                                        </p:tav>
                                      </p:tavLst>
                                    </p:anim>
                                  </p:childTnLst>
                                </p:cTn>
                              </p:par>
                              <p:par>
                                <p:cTn id="84" presetID="42" presetClass="entr" presetSubtype="0" fill="hold" nodeType="withEffect">
                                  <p:stCondLst>
                                    <p:cond delay="0"/>
                                  </p:stCondLst>
                                  <p:childTnLst>
                                    <p:set>
                                      <p:cBhvr>
                                        <p:cTn id="85" dur="1" fill="hold">
                                          <p:stCondLst>
                                            <p:cond delay="0"/>
                                          </p:stCondLst>
                                        </p:cTn>
                                        <p:tgtEl>
                                          <p:spTgt spid="5">
                                            <p:txEl>
                                              <p:pRg st="10" end="10"/>
                                            </p:txEl>
                                          </p:spTgt>
                                        </p:tgtEl>
                                        <p:attrNameLst>
                                          <p:attrName>style.visibility</p:attrName>
                                        </p:attrNameLst>
                                      </p:cBhvr>
                                      <p:to>
                                        <p:strVal val="visible"/>
                                      </p:to>
                                    </p:set>
                                    <p:animEffect transition="in" filter="fade">
                                      <p:cBhvr>
                                        <p:cTn id="86" dur="1000"/>
                                        <p:tgtEl>
                                          <p:spTgt spid="5">
                                            <p:txEl>
                                              <p:pRg st="10" end="10"/>
                                            </p:txEl>
                                          </p:spTgt>
                                        </p:tgtEl>
                                      </p:cBhvr>
                                    </p:animEffect>
                                    <p:anim calcmode="lin" valueType="num">
                                      <p:cBhvr>
                                        <p:cTn id="87" dur="1000" fill="hold"/>
                                        <p:tgtEl>
                                          <p:spTgt spid="5">
                                            <p:txEl>
                                              <p:pRg st="10" end="10"/>
                                            </p:txEl>
                                          </p:spTgt>
                                        </p:tgtEl>
                                        <p:attrNameLst>
                                          <p:attrName>ppt_x</p:attrName>
                                        </p:attrNameLst>
                                      </p:cBhvr>
                                      <p:tavLst>
                                        <p:tav tm="0">
                                          <p:val>
                                            <p:strVal val="#ppt_x"/>
                                          </p:val>
                                        </p:tav>
                                        <p:tav tm="100000">
                                          <p:val>
                                            <p:strVal val="#ppt_x"/>
                                          </p:val>
                                        </p:tav>
                                      </p:tavLst>
                                    </p:anim>
                                    <p:anim calcmode="lin" valueType="num">
                                      <p:cBhvr>
                                        <p:cTn id="88" dur="1000" fill="hold"/>
                                        <p:tgtEl>
                                          <p:spTgt spid="5">
                                            <p:txEl>
                                              <p:pRg st="10" end="10"/>
                                            </p:txEl>
                                          </p:spTgt>
                                        </p:tgtEl>
                                        <p:attrNameLst>
                                          <p:attrName>ppt_y</p:attrName>
                                        </p:attrNameLst>
                                      </p:cBhvr>
                                      <p:tavLst>
                                        <p:tav tm="0">
                                          <p:val>
                                            <p:strVal val="#ppt_y+.1"/>
                                          </p:val>
                                        </p:tav>
                                        <p:tav tm="100000">
                                          <p:val>
                                            <p:strVal val="#ppt_y"/>
                                          </p:val>
                                        </p:tav>
                                      </p:tavLst>
                                    </p:anim>
                                  </p:childTnLst>
                                </p:cTn>
                              </p:par>
                              <p:par>
                                <p:cTn id="89" presetID="42" presetClass="entr" presetSubtype="0" fill="hold" nodeType="withEffect">
                                  <p:stCondLst>
                                    <p:cond delay="0"/>
                                  </p:stCondLst>
                                  <p:childTnLst>
                                    <p:set>
                                      <p:cBhvr>
                                        <p:cTn id="90" dur="1" fill="hold">
                                          <p:stCondLst>
                                            <p:cond delay="0"/>
                                          </p:stCondLst>
                                        </p:cTn>
                                        <p:tgtEl>
                                          <p:spTgt spid="5">
                                            <p:txEl>
                                              <p:pRg st="11" end="11"/>
                                            </p:txEl>
                                          </p:spTgt>
                                        </p:tgtEl>
                                        <p:attrNameLst>
                                          <p:attrName>style.visibility</p:attrName>
                                        </p:attrNameLst>
                                      </p:cBhvr>
                                      <p:to>
                                        <p:strVal val="visible"/>
                                      </p:to>
                                    </p:set>
                                    <p:animEffect transition="in" filter="fade">
                                      <p:cBhvr>
                                        <p:cTn id="91" dur="1000"/>
                                        <p:tgtEl>
                                          <p:spTgt spid="5">
                                            <p:txEl>
                                              <p:pRg st="11" end="11"/>
                                            </p:txEl>
                                          </p:spTgt>
                                        </p:tgtEl>
                                      </p:cBhvr>
                                    </p:animEffect>
                                    <p:anim calcmode="lin" valueType="num">
                                      <p:cBhvr>
                                        <p:cTn id="92" dur="1000" fill="hold"/>
                                        <p:tgtEl>
                                          <p:spTgt spid="5">
                                            <p:txEl>
                                              <p:pRg st="11" end="11"/>
                                            </p:txEl>
                                          </p:spTgt>
                                        </p:tgtEl>
                                        <p:attrNameLst>
                                          <p:attrName>ppt_x</p:attrName>
                                        </p:attrNameLst>
                                      </p:cBhvr>
                                      <p:tavLst>
                                        <p:tav tm="0">
                                          <p:val>
                                            <p:strVal val="#ppt_x"/>
                                          </p:val>
                                        </p:tav>
                                        <p:tav tm="100000">
                                          <p:val>
                                            <p:strVal val="#ppt_x"/>
                                          </p:val>
                                        </p:tav>
                                      </p:tavLst>
                                    </p:anim>
                                    <p:anim calcmode="lin" valueType="num">
                                      <p:cBhvr>
                                        <p:cTn id="93" dur="1000" fill="hold"/>
                                        <p:tgtEl>
                                          <p:spTgt spid="5">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website&#10;&#10;Description automatically generated">
            <a:extLst>
              <a:ext uri="{FF2B5EF4-FFF2-40B4-BE49-F238E27FC236}">
                <a16:creationId xmlns:a16="http://schemas.microsoft.com/office/drawing/2014/main" id="{C3CED65D-7C73-9C16-69B7-04225F3EEA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51720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104" name="Google Shape;104;p18"/>
          <p:cNvPicPr preferRelativeResize="0"/>
          <p:nvPr/>
        </p:nvPicPr>
        <p:blipFill>
          <a:blip r:embed="rId3">
            <a:alphaModFix/>
          </a:blip>
          <a:stretch>
            <a:fillRect/>
          </a:stretch>
        </p:blipFill>
        <p:spPr>
          <a:xfrm>
            <a:off x="1314500" y="203200"/>
            <a:ext cx="9259240" cy="64516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9"/>
          <p:cNvSpPr/>
          <p:nvPr/>
        </p:nvSpPr>
        <p:spPr>
          <a:xfrm>
            <a:off x="67" y="-22467"/>
            <a:ext cx="12719200" cy="7154400"/>
          </a:xfrm>
          <a:prstGeom prst="rect">
            <a:avLst/>
          </a:prstGeom>
          <a:solidFill>
            <a:srgbClr val="57E2DB"/>
          </a:soli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pic>
        <p:nvPicPr>
          <p:cNvPr id="110" name="Google Shape;110;p19"/>
          <p:cNvPicPr preferRelativeResize="0"/>
          <p:nvPr/>
        </p:nvPicPr>
        <p:blipFill>
          <a:blip r:embed="rId3">
            <a:alphaModFix/>
          </a:blip>
          <a:stretch>
            <a:fillRect/>
          </a:stretch>
        </p:blipFill>
        <p:spPr>
          <a:xfrm>
            <a:off x="1918049" y="13"/>
            <a:ext cx="7616700" cy="6939735"/>
          </a:xfrm>
          <a:prstGeom prst="rect">
            <a:avLst/>
          </a:prstGeom>
          <a:noFill/>
          <a:ln>
            <a:noFill/>
          </a:ln>
        </p:spPr>
      </p:pic>
      <p:sp>
        <p:nvSpPr>
          <p:cNvPr id="111" name="Google Shape;111;p19"/>
          <p:cNvSpPr txBox="1"/>
          <p:nvPr/>
        </p:nvSpPr>
        <p:spPr>
          <a:xfrm>
            <a:off x="7516033" y="1324267"/>
            <a:ext cx="3239200" cy="1094800"/>
          </a:xfrm>
          <a:prstGeom prst="rect">
            <a:avLst/>
          </a:prstGeom>
          <a:noFill/>
          <a:ln>
            <a:noFill/>
          </a:ln>
        </p:spPr>
        <p:txBody>
          <a:bodyPr spcFirstLastPara="1" wrap="square" lIns="121900" tIns="121900" rIns="121900" bIns="121900" anchor="t" anchorCtr="0">
            <a:noAutofit/>
          </a:bodyPr>
          <a:lstStyle/>
          <a:p>
            <a:pPr defTabSz="1219170">
              <a:buClr>
                <a:srgbClr val="000000"/>
              </a:buClr>
            </a:pPr>
            <a:endParaRPr sz="2400" kern="0">
              <a:solidFill>
                <a:srgbClr val="595959"/>
              </a:solidFill>
              <a:latin typeface="Arial"/>
              <a:cs typeface="Arial"/>
              <a:sym typeface="Arial"/>
            </a:endParaRPr>
          </a:p>
        </p:txBody>
      </p:sp>
      <p:pic>
        <p:nvPicPr>
          <p:cNvPr id="112" name="Google Shape;112;p19"/>
          <p:cNvPicPr preferRelativeResize="0"/>
          <p:nvPr/>
        </p:nvPicPr>
        <p:blipFill>
          <a:blip r:embed="rId4">
            <a:alphaModFix/>
          </a:blip>
          <a:stretch>
            <a:fillRect/>
          </a:stretch>
        </p:blipFill>
        <p:spPr>
          <a:xfrm>
            <a:off x="5147205" y="336067"/>
            <a:ext cx="1396344" cy="988200"/>
          </a:xfrm>
          <a:prstGeom prst="rect">
            <a:avLst/>
          </a:prstGeom>
          <a:noFill/>
          <a:ln>
            <a:noFill/>
          </a:ln>
        </p:spPr>
      </p:pic>
      <p:grpSp>
        <p:nvGrpSpPr>
          <p:cNvPr id="113" name="Google Shape;113;p19"/>
          <p:cNvGrpSpPr/>
          <p:nvPr/>
        </p:nvGrpSpPr>
        <p:grpSpPr>
          <a:xfrm>
            <a:off x="7153334" y="4785627"/>
            <a:ext cx="1069381" cy="988204"/>
            <a:chOff x="-4090100" y="-236400"/>
            <a:chExt cx="5311500" cy="4908300"/>
          </a:xfrm>
        </p:grpSpPr>
        <p:sp>
          <p:nvSpPr>
            <p:cNvPr id="114" name="Google Shape;114;p19"/>
            <p:cNvSpPr/>
            <p:nvPr/>
          </p:nvSpPr>
          <p:spPr>
            <a:xfrm>
              <a:off x="-4090100" y="-236400"/>
              <a:ext cx="5311500" cy="4908300"/>
            </a:xfrm>
            <a:prstGeom prst="rect">
              <a:avLst/>
            </a:prstGeom>
            <a:solidFill>
              <a:srgbClr val="FFF2CC"/>
            </a:soli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pic>
          <p:nvPicPr>
            <p:cNvPr id="115" name="Google Shape;115;p19"/>
            <p:cNvPicPr preferRelativeResize="0"/>
            <p:nvPr/>
          </p:nvPicPr>
          <p:blipFill>
            <a:blip r:embed="rId5">
              <a:alphaModFix/>
            </a:blip>
            <a:stretch>
              <a:fillRect/>
            </a:stretch>
          </p:blipFill>
          <p:spPr>
            <a:xfrm>
              <a:off x="-4064987" y="-211125"/>
              <a:ext cx="5286375" cy="4857750"/>
            </a:xfrm>
            <a:prstGeom prst="rect">
              <a:avLst/>
            </a:prstGeom>
            <a:noFill/>
            <a:ln>
              <a:noFill/>
            </a:ln>
          </p:spPr>
        </p:pic>
      </p:grpSp>
      <p:sp>
        <p:nvSpPr>
          <p:cNvPr id="116" name="Google Shape;116;p19"/>
          <p:cNvSpPr txBox="1"/>
          <p:nvPr/>
        </p:nvSpPr>
        <p:spPr>
          <a:xfrm>
            <a:off x="1918033" y="5773834"/>
            <a:ext cx="4000000" cy="410393"/>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1067" u="sng" kern="0">
                <a:solidFill>
                  <a:srgbClr val="2200CC"/>
                </a:solidFill>
                <a:latin typeface="Arial"/>
                <a:cs typeface="Arial"/>
                <a:sym typeface="Arial"/>
                <a:hlinkClick r:id="rId6">
                  <a:extLst>
                    <a:ext uri="{A12FA001-AC4F-418D-AE19-62706E023703}">
                      <ahyp:hlinkClr xmlns:ahyp="http://schemas.microsoft.com/office/drawing/2018/hyperlinkcolor" val="tx"/>
                    </a:ext>
                  </a:extLst>
                </a:hlinkClick>
              </a:rPr>
              <a:t>https://www.csiro.au/en/research/indigenous-science</a:t>
            </a:r>
            <a:endParaRPr sz="1867" kern="0">
              <a:solidFill>
                <a:srgbClr val="000000"/>
              </a:solidFill>
              <a:latin typeface="Arial"/>
              <a:cs typeface="Arial"/>
              <a:sym typeface="Arial"/>
            </a:endParaRPr>
          </a:p>
        </p:txBody>
      </p:sp>
      <p:sp>
        <p:nvSpPr>
          <p:cNvPr id="117" name="Google Shape;117;p19"/>
          <p:cNvSpPr txBox="1"/>
          <p:nvPr/>
        </p:nvSpPr>
        <p:spPr>
          <a:xfrm>
            <a:off x="1918033" y="6045600"/>
            <a:ext cx="4000000" cy="410393"/>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1067" kern="0">
                <a:solidFill>
                  <a:srgbClr val="595959"/>
                </a:solidFill>
                <a:latin typeface="Arial"/>
                <a:cs typeface="Arial"/>
                <a:sym typeface="Arial"/>
              </a:rPr>
              <a:t>https://www.herringisland.org/seasons1.htm</a:t>
            </a:r>
            <a:endParaRPr sz="1867" kern="0">
              <a:solidFill>
                <a:srgbClr val="000000"/>
              </a:solidFill>
              <a:latin typeface="Arial"/>
              <a:cs typeface="Arial"/>
              <a:sym typeface="Arial"/>
            </a:endParaRPr>
          </a:p>
        </p:txBody>
      </p:sp>
      <p:pic>
        <p:nvPicPr>
          <p:cNvPr id="118" name="Google Shape;118;p19"/>
          <p:cNvPicPr preferRelativeResize="0"/>
          <p:nvPr/>
        </p:nvPicPr>
        <p:blipFill>
          <a:blip r:embed="rId4">
            <a:alphaModFix/>
          </a:blip>
          <a:stretch>
            <a:fillRect/>
          </a:stretch>
        </p:blipFill>
        <p:spPr>
          <a:xfrm>
            <a:off x="1486534" y="0"/>
            <a:ext cx="6345767" cy="4490936"/>
          </a:xfrm>
          <a:prstGeom prst="rect">
            <a:avLst/>
          </a:prstGeom>
          <a:noFill/>
          <a:ln>
            <a:noFill/>
          </a:ln>
        </p:spPr>
      </p:pic>
      <p:grpSp>
        <p:nvGrpSpPr>
          <p:cNvPr id="119" name="Google Shape;119;p19"/>
          <p:cNvGrpSpPr/>
          <p:nvPr/>
        </p:nvGrpSpPr>
        <p:grpSpPr>
          <a:xfrm>
            <a:off x="7170105" y="3360839"/>
            <a:ext cx="4080648" cy="3770883"/>
            <a:chOff x="-4090100" y="-236400"/>
            <a:chExt cx="5311500" cy="4908300"/>
          </a:xfrm>
        </p:grpSpPr>
        <p:sp>
          <p:nvSpPr>
            <p:cNvPr id="120" name="Google Shape;120;p19"/>
            <p:cNvSpPr/>
            <p:nvPr/>
          </p:nvSpPr>
          <p:spPr>
            <a:xfrm>
              <a:off x="-4090100" y="-236400"/>
              <a:ext cx="5311500" cy="4908300"/>
            </a:xfrm>
            <a:prstGeom prst="rect">
              <a:avLst/>
            </a:prstGeom>
            <a:solidFill>
              <a:srgbClr val="FFF2CC"/>
            </a:soli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pic>
          <p:nvPicPr>
            <p:cNvPr id="121" name="Google Shape;121;p19"/>
            <p:cNvPicPr preferRelativeResize="0"/>
            <p:nvPr/>
          </p:nvPicPr>
          <p:blipFill>
            <a:blip r:embed="rId5">
              <a:alphaModFix/>
            </a:blip>
            <a:stretch>
              <a:fillRect/>
            </a:stretch>
          </p:blipFill>
          <p:spPr>
            <a:xfrm>
              <a:off x="-4064987" y="-211125"/>
              <a:ext cx="5286375" cy="4857750"/>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26" name="Google Shape;126;p20"/>
          <p:cNvPicPr preferRelativeResize="0"/>
          <p:nvPr/>
        </p:nvPicPr>
        <p:blipFill>
          <a:blip r:embed="rId3">
            <a:alphaModFix/>
          </a:blip>
          <a:stretch>
            <a:fillRect/>
          </a:stretch>
        </p:blipFill>
        <p:spPr>
          <a:xfrm>
            <a:off x="568800" y="1017533"/>
            <a:ext cx="4809435" cy="4447800"/>
          </a:xfrm>
          <a:prstGeom prst="rect">
            <a:avLst/>
          </a:prstGeom>
          <a:noFill/>
          <a:ln>
            <a:noFill/>
          </a:ln>
        </p:spPr>
      </p:pic>
      <p:sp>
        <p:nvSpPr>
          <p:cNvPr id="127" name="Google Shape;127;p20"/>
          <p:cNvSpPr txBox="1"/>
          <p:nvPr/>
        </p:nvSpPr>
        <p:spPr>
          <a:xfrm>
            <a:off x="408500" y="283867"/>
            <a:ext cx="8531200" cy="5812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533" kern="0">
                <a:solidFill>
                  <a:srgbClr val="595959"/>
                </a:solidFill>
                <a:latin typeface="Libre Franklin ExtraBold"/>
                <a:ea typeface="Libre Franklin ExtraBold"/>
                <a:cs typeface="Libre Franklin ExtraBold"/>
                <a:sym typeface="Libre Franklin ExtraBold"/>
              </a:rPr>
              <a:t>First Nations Circular Economy Leadership potential</a:t>
            </a:r>
            <a:endParaRPr sz="1867" kern="0">
              <a:solidFill>
                <a:srgbClr val="595959"/>
              </a:solidFill>
              <a:latin typeface="Libre Franklin ExtraBold"/>
              <a:ea typeface="Libre Franklin ExtraBold"/>
              <a:cs typeface="Libre Franklin ExtraBold"/>
              <a:sym typeface="Libre Franklin ExtraBold"/>
            </a:endParaRPr>
          </a:p>
          <a:p>
            <a:pPr defTabSz="1219170">
              <a:buClr>
                <a:srgbClr val="000000"/>
              </a:buClr>
            </a:pPr>
            <a:endParaRPr sz="1600" kern="0">
              <a:solidFill>
                <a:srgbClr val="595959"/>
              </a:solidFill>
              <a:latin typeface="Helvetica Neue"/>
              <a:ea typeface="Helvetica Neue"/>
              <a:cs typeface="Helvetica Neue"/>
              <a:sym typeface="Helvetica Neue"/>
            </a:endParaRPr>
          </a:p>
          <a:p>
            <a:pPr defTabSz="1219170">
              <a:buClr>
                <a:srgbClr val="000000"/>
              </a:buClr>
            </a:pPr>
            <a:endParaRPr sz="1600" kern="0">
              <a:solidFill>
                <a:srgbClr val="595959"/>
              </a:solidFill>
              <a:latin typeface="Helvetica Neue"/>
              <a:ea typeface="Helvetica Neue"/>
              <a:cs typeface="Helvetica Neue"/>
              <a:sym typeface="Helvetica Neue"/>
            </a:endParaRPr>
          </a:p>
          <a:p>
            <a:pPr defTabSz="1219170">
              <a:buClr>
                <a:srgbClr val="000000"/>
              </a:buClr>
            </a:pPr>
            <a:endParaRPr sz="1600" kern="0">
              <a:solidFill>
                <a:srgbClr val="595959"/>
              </a:solidFill>
              <a:latin typeface="Helvetica Neue"/>
              <a:ea typeface="Helvetica Neue"/>
              <a:cs typeface="Helvetica Neue"/>
              <a:sym typeface="Helvetica Neue"/>
            </a:endParaRPr>
          </a:p>
          <a:p>
            <a:pPr defTabSz="1219170">
              <a:buClr>
                <a:srgbClr val="000000"/>
              </a:buClr>
            </a:pPr>
            <a:endParaRPr sz="1600" kern="0">
              <a:solidFill>
                <a:srgbClr val="595959"/>
              </a:solidFill>
              <a:latin typeface="Helvetica Neue"/>
              <a:ea typeface="Helvetica Neue"/>
              <a:cs typeface="Helvetica Neue"/>
              <a:sym typeface="Helvetica Neue"/>
            </a:endParaRPr>
          </a:p>
          <a:p>
            <a:pPr defTabSz="1219170">
              <a:buClr>
                <a:srgbClr val="000000"/>
              </a:buClr>
            </a:pPr>
            <a:endParaRPr sz="1600" kern="0">
              <a:solidFill>
                <a:srgbClr val="595959"/>
              </a:solidFill>
              <a:latin typeface="Helvetica Neue"/>
              <a:ea typeface="Helvetica Neue"/>
              <a:cs typeface="Helvetica Neue"/>
              <a:sym typeface="Helvetica Neue"/>
            </a:endParaRPr>
          </a:p>
          <a:p>
            <a:pPr defTabSz="1219170">
              <a:buClr>
                <a:srgbClr val="000000"/>
              </a:buClr>
            </a:pPr>
            <a:endParaRPr sz="1867" kern="0">
              <a:solidFill>
                <a:srgbClr val="000000"/>
              </a:solidFill>
              <a:latin typeface="Arial"/>
              <a:cs typeface="Arial"/>
              <a:sym typeface="Arial"/>
            </a:endParaRPr>
          </a:p>
        </p:txBody>
      </p:sp>
      <p:sp>
        <p:nvSpPr>
          <p:cNvPr id="128" name="Google Shape;128;p20"/>
          <p:cNvSpPr/>
          <p:nvPr/>
        </p:nvSpPr>
        <p:spPr>
          <a:xfrm>
            <a:off x="3963329" y="4132395"/>
            <a:ext cx="1598000" cy="1475200"/>
          </a:xfrm>
          <a:prstGeom prst="round2DiagRect">
            <a:avLst>
              <a:gd name="adj1" fmla="val 16667"/>
              <a:gd name="adj2" fmla="val 0"/>
            </a:avLst>
          </a:prstGeom>
          <a:noFill/>
          <a:ln w="381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sp>
        <p:nvSpPr>
          <p:cNvPr id="129" name="Google Shape;129;p20"/>
          <p:cNvSpPr/>
          <p:nvPr/>
        </p:nvSpPr>
        <p:spPr>
          <a:xfrm>
            <a:off x="683748" y="3341991"/>
            <a:ext cx="1598000" cy="1475200"/>
          </a:xfrm>
          <a:prstGeom prst="round2DiagRect">
            <a:avLst>
              <a:gd name="adj1" fmla="val 16667"/>
              <a:gd name="adj2" fmla="val 0"/>
            </a:avLst>
          </a:prstGeom>
          <a:noFill/>
          <a:ln w="381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pic>
        <p:nvPicPr>
          <p:cNvPr id="130" name="Google Shape;130;p20"/>
          <p:cNvPicPr preferRelativeResize="0"/>
          <p:nvPr/>
        </p:nvPicPr>
        <p:blipFill>
          <a:blip r:embed="rId4">
            <a:alphaModFix/>
          </a:blip>
          <a:stretch>
            <a:fillRect/>
          </a:stretch>
        </p:blipFill>
        <p:spPr>
          <a:xfrm>
            <a:off x="6723667" y="2245001"/>
            <a:ext cx="4208701" cy="4307199"/>
          </a:xfrm>
          <a:prstGeom prst="rect">
            <a:avLst/>
          </a:prstGeom>
          <a:noFill/>
          <a:ln>
            <a:noFill/>
          </a:ln>
        </p:spPr>
      </p:pic>
      <p:sp>
        <p:nvSpPr>
          <p:cNvPr id="131" name="Google Shape;131;p20"/>
          <p:cNvSpPr txBox="1"/>
          <p:nvPr/>
        </p:nvSpPr>
        <p:spPr>
          <a:xfrm>
            <a:off x="6613933" y="975533"/>
            <a:ext cx="4896800" cy="7328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600" b="1" i="1" kern="0">
                <a:solidFill>
                  <a:srgbClr val="38761D"/>
                </a:solidFill>
                <a:latin typeface="Arial"/>
                <a:cs typeface="Arial"/>
                <a:sym typeface="Arial"/>
              </a:rPr>
              <a:t>Cultural Landscapes</a:t>
            </a:r>
            <a:r>
              <a:rPr lang="en" sz="1067" i="1" kern="0">
                <a:solidFill>
                  <a:srgbClr val="38761D"/>
                </a:solidFill>
                <a:latin typeface="Arial"/>
                <a:cs typeface="Arial"/>
                <a:sym typeface="Arial"/>
              </a:rPr>
              <a:t> </a:t>
            </a:r>
            <a:r>
              <a:rPr lang="en" sz="1067" i="1" kern="0">
                <a:solidFill>
                  <a:srgbClr val="000000"/>
                </a:solidFill>
                <a:latin typeface="Arial"/>
                <a:cs typeface="Arial"/>
                <a:sym typeface="Arial"/>
              </a:rPr>
              <a:t>hold values associated with our unique history and knowledge. They reflect our network of relationship between human and non-human animals, plants, ancestors, song lines, physical structures, trade routes and other significant cultural connections to Country.</a:t>
            </a:r>
            <a:r>
              <a:rPr lang="en" sz="1067" kern="0">
                <a:solidFill>
                  <a:srgbClr val="000000"/>
                </a:solidFill>
                <a:latin typeface="Arial"/>
                <a:cs typeface="Arial"/>
                <a:sym typeface="Arial"/>
              </a:rPr>
              <a:t>  </a:t>
            </a:r>
            <a:endParaRPr sz="1067" kern="0">
              <a:solidFill>
                <a:srgbClr val="000000"/>
              </a:solidFill>
              <a:latin typeface="Arial"/>
              <a:cs typeface="Arial"/>
              <a:sym typeface="Arial"/>
            </a:endParaRPr>
          </a:p>
          <a:p>
            <a:pPr defTabSz="1219170">
              <a:buClr>
                <a:srgbClr val="000000"/>
              </a:buClr>
            </a:pPr>
            <a:endParaRPr sz="1067" kern="0">
              <a:solidFill>
                <a:srgbClr val="000000"/>
              </a:solidFill>
              <a:latin typeface="Arial"/>
              <a:cs typeface="Arial"/>
              <a:sym typeface="Arial"/>
            </a:endParaRPr>
          </a:p>
          <a:p>
            <a:pPr defTabSz="1219170">
              <a:buClr>
                <a:srgbClr val="000000"/>
              </a:buClr>
            </a:pPr>
            <a:r>
              <a:rPr lang="en" sz="1067" kern="0">
                <a:solidFill>
                  <a:srgbClr val="000000"/>
                </a:solidFill>
                <a:latin typeface="Arial"/>
                <a:cs typeface="Arial"/>
                <a:sym typeface="Arial"/>
              </a:rPr>
              <a:t>A living Bio-Cultural Landscape is Country Centred Circular and </a:t>
            </a:r>
            <a:endParaRPr sz="1067" kern="0">
              <a:solidFill>
                <a:srgbClr val="000000"/>
              </a:solidFill>
              <a:latin typeface="Arial"/>
              <a:cs typeface="Arial"/>
              <a:sym typeface="Arial"/>
            </a:endParaRPr>
          </a:p>
          <a:p>
            <a:pPr defTabSz="1219170">
              <a:buClr>
                <a:srgbClr val="000000"/>
              </a:buClr>
              <a:buSzPts val="1100"/>
            </a:pPr>
            <a:r>
              <a:rPr lang="en" sz="1067" kern="0">
                <a:solidFill>
                  <a:srgbClr val="000000"/>
                </a:solidFill>
                <a:latin typeface="Arial"/>
                <a:cs typeface="Arial"/>
                <a:sym typeface="Arial"/>
              </a:rPr>
              <a:t>Regenerative Economics.</a:t>
            </a:r>
            <a:endParaRPr sz="1067" kern="0">
              <a:solidFill>
                <a:srgbClr val="000000"/>
              </a:solidFill>
              <a:latin typeface="Arial"/>
              <a:cs typeface="Arial"/>
              <a:sym typeface="Arial"/>
            </a:endParaRPr>
          </a:p>
          <a:p>
            <a:pPr defTabSz="1219170">
              <a:buClr>
                <a:srgbClr val="000000"/>
              </a:buClr>
              <a:buSzPts val="1100"/>
            </a:pPr>
            <a:endParaRPr sz="1067" kern="0">
              <a:solidFill>
                <a:srgbClr val="000000"/>
              </a:solidFill>
              <a:latin typeface="Arial"/>
              <a:cs typeface="Arial"/>
              <a:sym typeface="Arial"/>
            </a:endParaRPr>
          </a:p>
          <a:p>
            <a:pPr defTabSz="1219170">
              <a:buClr>
                <a:srgbClr val="000000"/>
              </a:buClr>
            </a:pPr>
            <a:endParaRPr sz="1067" kern="0">
              <a:solidFill>
                <a:srgbClr val="000000"/>
              </a:solidFill>
              <a:latin typeface="Arial"/>
              <a:cs typeface="Arial"/>
              <a:sym typeface="Arial"/>
            </a:endParaRPr>
          </a:p>
          <a:p>
            <a:pPr defTabSz="1219170">
              <a:buClr>
                <a:srgbClr val="000000"/>
              </a:buClr>
            </a:pPr>
            <a:endParaRPr sz="1200" kern="0">
              <a:solidFill>
                <a:srgbClr val="000000"/>
              </a:solidFill>
              <a:latin typeface="Arial"/>
              <a:cs typeface="Arial"/>
              <a:sym typeface="Arial"/>
            </a:endParaRPr>
          </a:p>
        </p:txBody>
      </p:sp>
      <p:sp>
        <p:nvSpPr>
          <p:cNvPr id="132" name="Google Shape;132;p20"/>
          <p:cNvSpPr/>
          <p:nvPr/>
        </p:nvSpPr>
        <p:spPr>
          <a:xfrm>
            <a:off x="1282600" y="5425400"/>
            <a:ext cx="3191200" cy="1126800"/>
          </a:xfrm>
          <a:prstGeom prst="round2DiagRect">
            <a:avLst>
              <a:gd name="adj1" fmla="val 16667"/>
              <a:gd name="adj2" fmla="val 0"/>
            </a:avLst>
          </a:prstGeom>
          <a:noFill/>
          <a:ln w="38100" cap="flat" cmpd="sng">
            <a:solidFill>
              <a:srgbClr val="6AA84F"/>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sp>
        <p:nvSpPr>
          <p:cNvPr id="133" name="Google Shape;133;p20"/>
          <p:cNvSpPr txBox="1"/>
          <p:nvPr/>
        </p:nvSpPr>
        <p:spPr>
          <a:xfrm>
            <a:off x="1589000" y="5425400"/>
            <a:ext cx="2884800" cy="5812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333" b="1" kern="0">
                <a:solidFill>
                  <a:srgbClr val="38761D"/>
                </a:solidFill>
                <a:latin typeface="Lexend"/>
                <a:ea typeface="Lexend"/>
                <a:cs typeface="Lexend"/>
                <a:sym typeface="Lexend"/>
              </a:rPr>
              <a:t>Cultural Landscapes and Country Centred</a:t>
            </a:r>
            <a:endParaRPr sz="1333" b="1" kern="0">
              <a:solidFill>
                <a:srgbClr val="38761D"/>
              </a:solidFill>
              <a:latin typeface="Lexend"/>
              <a:ea typeface="Lexend"/>
              <a:cs typeface="Lexend"/>
              <a:sym typeface="Lexend"/>
            </a:endParaRPr>
          </a:p>
          <a:p>
            <a:pPr defTabSz="1219170">
              <a:buClr>
                <a:srgbClr val="000000"/>
              </a:buClr>
            </a:pPr>
            <a:r>
              <a:rPr lang="en" sz="1333" b="1" kern="0">
                <a:solidFill>
                  <a:srgbClr val="38761D"/>
                </a:solidFill>
                <a:latin typeface="Lexend"/>
                <a:ea typeface="Lexend"/>
                <a:cs typeface="Lexend"/>
                <a:sym typeface="Lexend"/>
              </a:rPr>
              <a:t>Economics provide tangible common ground.</a:t>
            </a:r>
            <a:endParaRPr sz="1333" b="1" kern="0">
              <a:solidFill>
                <a:srgbClr val="38761D"/>
              </a:solidFill>
              <a:latin typeface="Lexend"/>
              <a:ea typeface="Lexend"/>
              <a:cs typeface="Lexend"/>
              <a:sym typeface="Lexen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1"/>
          <p:cNvSpPr txBox="1"/>
          <p:nvPr/>
        </p:nvSpPr>
        <p:spPr>
          <a:xfrm>
            <a:off x="631833" y="1290767"/>
            <a:ext cx="9524000" cy="3982000"/>
          </a:xfrm>
          <a:prstGeom prst="rect">
            <a:avLst/>
          </a:prstGeom>
          <a:noFill/>
          <a:ln>
            <a:noFill/>
          </a:ln>
        </p:spPr>
        <p:txBody>
          <a:bodyPr spcFirstLastPara="1" wrap="square" lIns="121900" tIns="121900" rIns="121900" bIns="121900" anchor="t" anchorCtr="0">
            <a:noAutofit/>
          </a:bodyPr>
          <a:lstStyle/>
          <a:p>
            <a:pPr defTabSz="1219170">
              <a:buClr>
                <a:srgbClr val="000000"/>
              </a:buClr>
              <a:buSzPts val="1100"/>
            </a:pPr>
            <a:r>
              <a:rPr lang="en" sz="1467" kern="0">
                <a:solidFill>
                  <a:srgbClr val="202124"/>
                </a:solidFill>
                <a:latin typeface="Helvetica Neue"/>
                <a:ea typeface="Helvetica Neue"/>
                <a:cs typeface="Helvetica Neue"/>
                <a:sym typeface="Helvetica Neue"/>
              </a:rPr>
              <a:t>The Indigenous Doughnut is a Country Centred Circular Economy (CC-CE) model. The indigenous doughnut draws on millenia of learnings of managing, living and thriving on Country.</a:t>
            </a:r>
            <a:endParaRPr sz="1467" kern="0">
              <a:solidFill>
                <a:srgbClr val="202124"/>
              </a:solidFill>
              <a:latin typeface="Helvetica Neue"/>
              <a:ea typeface="Helvetica Neue"/>
              <a:cs typeface="Helvetica Neue"/>
              <a:sym typeface="Helvetica Neue"/>
            </a:endParaRPr>
          </a:p>
          <a:p>
            <a:pPr defTabSz="1219170">
              <a:buClr>
                <a:srgbClr val="000000"/>
              </a:buClr>
              <a:buSzPts val="1100"/>
            </a:pPr>
            <a:endParaRPr sz="1467" kern="0">
              <a:solidFill>
                <a:srgbClr val="202124"/>
              </a:solidFill>
              <a:latin typeface="Helvetica Neue"/>
              <a:ea typeface="Helvetica Neue"/>
              <a:cs typeface="Helvetica Neue"/>
              <a:sym typeface="Helvetica Neue"/>
            </a:endParaRPr>
          </a:p>
          <a:p>
            <a:pPr defTabSz="1219170">
              <a:buClr>
                <a:srgbClr val="000000"/>
              </a:buClr>
              <a:buSzPts val="1100"/>
            </a:pPr>
            <a:r>
              <a:rPr lang="en" sz="1333" i="1" kern="0">
                <a:solidFill>
                  <a:srgbClr val="202124"/>
                </a:solidFill>
                <a:latin typeface="Helvetica Neue"/>
                <a:ea typeface="Helvetica Neue"/>
                <a:cs typeface="Helvetica Neue"/>
                <a:sym typeface="Helvetica Neue"/>
              </a:rPr>
              <a:t>“It has been created to enable a better understanding that our relationship with Country over generations gives us knowledge and authority to give guidance about incorporating the connection and care of Country principles into circular and regenerative economy practice.”</a:t>
            </a:r>
            <a:r>
              <a:rPr lang="en" sz="1333" kern="0">
                <a:solidFill>
                  <a:srgbClr val="202124"/>
                </a:solidFill>
                <a:latin typeface="Helvetica Neue"/>
                <a:ea typeface="Helvetica Neue"/>
                <a:cs typeface="Helvetica Neue"/>
                <a:sym typeface="Helvetica Neue"/>
              </a:rPr>
              <a:t> </a:t>
            </a:r>
            <a:r>
              <a:rPr lang="en" sz="1467" kern="0">
                <a:solidFill>
                  <a:srgbClr val="202124"/>
                </a:solidFill>
                <a:latin typeface="Helvetica Neue"/>
                <a:ea typeface="Helvetica Neue"/>
                <a:cs typeface="Helvetica Neue"/>
                <a:sym typeface="Helvetica Neue"/>
              </a:rPr>
              <a:t> </a:t>
            </a:r>
            <a:r>
              <a:rPr lang="en" sz="1200" kern="0">
                <a:solidFill>
                  <a:srgbClr val="202124"/>
                </a:solidFill>
                <a:latin typeface="Helvetica Neue"/>
                <a:ea typeface="Helvetica Neue"/>
                <a:cs typeface="Helvetica Neue"/>
                <a:sym typeface="Helvetica Neue"/>
              </a:rPr>
              <a:t>Paul Paton July 2023</a:t>
            </a:r>
            <a:endParaRPr sz="1200" kern="0">
              <a:solidFill>
                <a:srgbClr val="202124"/>
              </a:solidFill>
              <a:latin typeface="Helvetica Neue"/>
              <a:ea typeface="Helvetica Neue"/>
              <a:cs typeface="Helvetica Neue"/>
              <a:sym typeface="Helvetica Neue"/>
            </a:endParaRPr>
          </a:p>
          <a:p>
            <a:pPr defTabSz="1219170">
              <a:buClr>
                <a:srgbClr val="000000"/>
              </a:buClr>
              <a:buSzPts val="1100"/>
            </a:pPr>
            <a:endParaRPr sz="1467" kern="0">
              <a:solidFill>
                <a:srgbClr val="202124"/>
              </a:solidFill>
              <a:latin typeface="Helvetica Neue"/>
              <a:ea typeface="Helvetica Neue"/>
              <a:cs typeface="Helvetica Neue"/>
              <a:sym typeface="Helvetica Neue"/>
            </a:endParaRPr>
          </a:p>
          <a:p>
            <a:pPr defTabSz="1219170">
              <a:buClr>
                <a:srgbClr val="000000"/>
              </a:buClr>
              <a:buSzPts val="1100"/>
            </a:pPr>
            <a:r>
              <a:rPr lang="en" sz="1467" kern="0">
                <a:solidFill>
                  <a:srgbClr val="202124"/>
                </a:solidFill>
                <a:latin typeface="Helvetica Neue"/>
                <a:ea typeface="Helvetica Neue"/>
                <a:cs typeface="Helvetica Neue"/>
                <a:sym typeface="Helvetica Neue"/>
              </a:rPr>
              <a:t>We invite wider Australia to ‘Walk together’, to care for Country and to build a thriving, restorative and resilient economy that can benefit all.</a:t>
            </a:r>
            <a:endParaRPr sz="1467" kern="0">
              <a:solidFill>
                <a:srgbClr val="202124"/>
              </a:solidFill>
              <a:latin typeface="Helvetica Neue"/>
              <a:ea typeface="Helvetica Neue"/>
              <a:cs typeface="Helvetica Neue"/>
              <a:sym typeface="Helvetica Neue"/>
            </a:endParaRPr>
          </a:p>
          <a:p>
            <a:pPr defTabSz="1219170">
              <a:buClr>
                <a:srgbClr val="000000"/>
              </a:buClr>
              <a:buSzPts val="1100"/>
            </a:pPr>
            <a:endParaRPr sz="1467" kern="0">
              <a:solidFill>
                <a:srgbClr val="202124"/>
              </a:solidFill>
              <a:latin typeface="Helvetica Neue"/>
              <a:ea typeface="Helvetica Neue"/>
              <a:cs typeface="Helvetica Neue"/>
              <a:sym typeface="Helvetica Neue"/>
            </a:endParaRPr>
          </a:p>
          <a:p>
            <a:pPr defTabSz="1219170">
              <a:buClr>
                <a:srgbClr val="000000"/>
              </a:buClr>
              <a:buSzPts val="1100"/>
            </a:pPr>
            <a:r>
              <a:rPr lang="en" sz="1467" b="1" kern="0">
                <a:solidFill>
                  <a:srgbClr val="202124"/>
                </a:solidFill>
                <a:latin typeface="Helvetica Neue"/>
                <a:ea typeface="Helvetica Neue"/>
                <a:cs typeface="Helvetica Neue"/>
                <a:sym typeface="Helvetica Neue"/>
              </a:rPr>
              <a:t>The Indigenous Doughnut is a CC-CE model that can be:</a:t>
            </a:r>
            <a:endParaRPr sz="1467" b="1" kern="0">
              <a:solidFill>
                <a:srgbClr val="202124"/>
              </a:solidFill>
              <a:latin typeface="Helvetica Neue"/>
              <a:ea typeface="Helvetica Neue"/>
              <a:cs typeface="Helvetica Neue"/>
              <a:sym typeface="Helvetica Neue"/>
            </a:endParaRPr>
          </a:p>
          <a:p>
            <a:pPr defTabSz="1219170">
              <a:buClr>
                <a:srgbClr val="000000"/>
              </a:buClr>
              <a:buSzPts val="1100"/>
            </a:pPr>
            <a:endParaRPr sz="1467" b="1" kern="0">
              <a:solidFill>
                <a:srgbClr val="202124"/>
              </a:solidFill>
              <a:latin typeface="Helvetica Neue"/>
              <a:ea typeface="Helvetica Neue"/>
              <a:cs typeface="Helvetica Neue"/>
              <a:sym typeface="Helvetica Neue"/>
            </a:endParaRPr>
          </a:p>
          <a:p>
            <a:pPr defTabSz="1219170">
              <a:buClr>
                <a:srgbClr val="000000"/>
              </a:buClr>
              <a:buSzPts val="1100"/>
            </a:pPr>
            <a:r>
              <a:rPr lang="en" sz="1467" kern="0">
                <a:solidFill>
                  <a:srgbClr val="202124"/>
                </a:solidFill>
                <a:latin typeface="Helvetica Neue"/>
                <a:ea typeface="Helvetica Neue"/>
                <a:cs typeface="Helvetica Neue"/>
                <a:sym typeface="Helvetica Neue"/>
              </a:rPr>
              <a:t>1.Adapted, translated and utilised by local Traditional Owners, to suit their Country, Culture, Language, Community and Economic priorities.</a:t>
            </a:r>
            <a:endParaRPr sz="1467" kern="0">
              <a:solidFill>
                <a:srgbClr val="202124"/>
              </a:solidFill>
              <a:latin typeface="Helvetica Neue"/>
              <a:ea typeface="Helvetica Neue"/>
              <a:cs typeface="Helvetica Neue"/>
              <a:sym typeface="Helvetica Neue"/>
            </a:endParaRPr>
          </a:p>
          <a:p>
            <a:pPr defTabSz="1219170">
              <a:buClr>
                <a:srgbClr val="000000"/>
              </a:buClr>
              <a:buSzPts val="1100"/>
            </a:pPr>
            <a:endParaRPr sz="1467" kern="0">
              <a:solidFill>
                <a:srgbClr val="202124"/>
              </a:solidFill>
              <a:latin typeface="Helvetica Neue"/>
              <a:ea typeface="Helvetica Neue"/>
              <a:cs typeface="Helvetica Neue"/>
              <a:sym typeface="Helvetica Neue"/>
            </a:endParaRPr>
          </a:p>
          <a:p>
            <a:pPr defTabSz="1219170">
              <a:buClr>
                <a:srgbClr val="000000"/>
              </a:buClr>
              <a:buSzPts val="1100"/>
            </a:pPr>
            <a:r>
              <a:rPr lang="en" sz="1467" kern="0">
                <a:solidFill>
                  <a:srgbClr val="202124"/>
                </a:solidFill>
                <a:latin typeface="Helvetica Neue"/>
                <a:ea typeface="Helvetica Neue"/>
                <a:cs typeface="Helvetica Neue"/>
                <a:sym typeface="Helvetica Neue"/>
              </a:rPr>
              <a:t>2.Utilised by all Australian Businesses, Government Agencies and Partners to ‘Walk together’.</a:t>
            </a:r>
            <a:endParaRPr sz="1467" kern="0">
              <a:solidFill>
                <a:srgbClr val="202124"/>
              </a:solidFill>
              <a:latin typeface="Helvetica Neue"/>
              <a:ea typeface="Helvetica Neue"/>
              <a:cs typeface="Helvetica Neue"/>
              <a:sym typeface="Helvetica Neue"/>
            </a:endParaRPr>
          </a:p>
          <a:p>
            <a:pPr defTabSz="1219170">
              <a:buClr>
                <a:srgbClr val="000000"/>
              </a:buClr>
              <a:buSzPts val="1100"/>
            </a:pPr>
            <a:endParaRPr sz="1467" kern="0">
              <a:solidFill>
                <a:srgbClr val="202124"/>
              </a:solidFill>
              <a:latin typeface="Helvetica Neue"/>
              <a:ea typeface="Helvetica Neue"/>
              <a:cs typeface="Helvetica Neue"/>
              <a:sym typeface="Helvetica Neue"/>
            </a:endParaRPr>
          </a:p>
        </p:txBody>
      </p:sp>
      <p:sp>
        <p:nvSpPr>
          <p:cNvPr id="139" name="Google Shape;139;p21"/>
          <p:cNvSpPr txBox="1"/>
          <p:nvPr/>
        </p:nvSpPr>
        <p:spPr>
          <a:xfrm>
            <a:off x="586000" y="643300"/>
            <a:ext cx="8241200" cy="5812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267" b="1" kern="0">
                <a:solidFill>
                  <a:srgbClr val="595959"/>
                </a:solidFill>
                <a:latin typeface="Libre Franklin"/>
                <a:ea typeface="Libre Franklin"/>
                <a:cs typeface="Libre Franklin"/>
                <a:sym typeface="Libre Franklin"/>
              </a:rPr>
              <a:t>What is an Indigenous Doughnut? Our intent.</a:t>
            </a:r>
            <a:endParaRPr sz="2267" b="1" kern="0">
              <a:solidFill>
                <a:srgbClr val="595959"/>
              </a:solidFill>
              <a:latin typeface="Libre Franklin"/>
              <a:ea typeface="Libre Franklin"/>
              <a:cs typeface="Libre Franklin"/>
              <a:sym typeface="Libre Franklin"/>
            </a:endParaRPr>
          </a:p>
          <a:p>
            <a:pPr defTabSz="1219170">
              <a:buClr>
                <a:srgbClr val="000000"/>
              </a:buClr>
            </a:pPr>
            <a:r>
              <a:rPr lang="en" sz="1867" b="1" kern="0">
                <a:solidFill>
                  <a:srgbClr val="595959"/>
                </a:solidFill>
                <a:latin typeface="Helvetica Neue"/>
                <a:ea typeface="Helvetica Neue"/>
                <a:cs typeface="Helvetica Neue"/>
                <a:sym typeface="Helvetica Neue"/>
              </a:rPr>
              <a:t> </a:t>
            </a:r>
            <a:endParaRPr sz="1867" b="1" kern="0">
              <a:solidFill>
                <a:srgbClr val="595959"/>
              </a:solidFill>
              <a:latin typeface="Helvetica Neue"/>
              <a:ea typeface="Helvetica Neue"/>
              <a:cs typeface="Helvetica Neue"/>
              <a:sym typeface="Helvetica Neue"/>
            </a:endParaRPr>
          </a:p>
          <a:p>
            <a:pPr defTabSz="1219170">
              <a:buClr>
                <a:srgbClr val="000000"/>
              </a:buClr>
            </a:pPr>
            <a:endParaRPr sz="1600" kern="0">
              <a:solidFill>
                <a:srgbClr val="595959"/>
              </a:solidFill>
              <a:latin typeface="Helvetica Neue"/>
              <a:ea typeface="Helvetica Neue"/>
              <a:cs typeface="Helvetica Neue"/>
              <a:sym typeface="Helvetica Neue"/>
            </a:endParaRPr>
          </a:p>
          <a:p>
            <a:pPr defTabSz="1219170">
              <a:buClr>
                <a:srgbClr val="000000"/>
              </a:buClr>
            </a:pPr>
            <a:endParaRPr sz="1867" kern="0">
              <a:solidFill>
                <a:srgbClr val="000000"/>
              </a:solidFill>
              <a:latin typeface="Arial"/>
              <a:cs typeface="Arial"/>
              <a:sym typeface="Arial"/>
            </a:endParaRPr>
          </a:p>
        </p:txBody>
      </p:sp>
      <p:pic>
        <p:nvPicPr>
          <p:cNvPr id="140" name="Google Shape;140;p21"/>
          <p:cNvPicPr preferRelativeResize="0"/>
          <p:nvPr/>
        </p:nvPicPr>
        <p:blipFill rotWithShape="1">
          <a:blip r:embed="rId3">
            <a:alphaModFix/>
          </a:blip>
          <a:srcRect l="15197" r="46484" b="48143"/>
          <a:stretch/>
        </p:blipFill>
        <p:spPr>
          <a:xfrm rot="-20">
            <a:off x="10024134" y="4217572"/>
            <a:ext cx="2167865" cy="264041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2"/>
          <p:cNvSpPr/>
          <p:nvPr/>
        </p:nvSpPr>
        <p:spPr>
          <a:xfrm>
            <a:off x="8267" y="900"/>
            <a:ext cx="12192000" cy="6858000"/>
          </a:xfrm>
          <a:prstGeom prst="rect">
            <a:avLst/>
          </a:prstGeom>
          <a:solidFill>
            <a:srgbClr val="FFFFFF"/>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pic>
        <p:nvPicPr>
          <p:cNvPr id="146" name="Google Shape;146;p22"/>
          <p:cNvPicPr preferRelativeResize="0"/>
          <p:nvPr/>
        </p:nvPicPr>
        <p:blipFill>
          <a:blip r:embed="rId3">
            <a:alphaModFix/>
          </a:blip>
          <a:stretch>
            <a:fillRect/>
          </a:stretch>
        </p:blipFill>
        <p:spPr>
          <a:xfrm>
            <a:off x="8005934" y="0"/>
            <a:ext cx="3651941" cy="6858000"/>
          </a:xfrm>
          <a:prstGeom prst="rect">
            <a:avLst/>
          </a:prstGeom>
          <a:noFill/>
          <a:ln>
            <a:noFill/>
          </a:ln>
        </p:spPr>
      </p:pic>
      <p:pic>
        <p:nvPicPr>
          <p:cNvPr id="147" name="Google Shape;147;p22"/>
          <p:cNvPicPr preferRelativeResize="0"/>
          <p:nvPr/>
        </p:nvPicPr>
        <p:blipFill>
          <a:blip r:embed="rId4">
            <a:alphaModFix/>
          </a:blip>
          <a:stretch>
            <a:fillRect/>
          </a:stretch>
        </p:blipFill>
        <p:spPr>
          <a:xfrm>
            <a:off x="4536801" y="694634"/>
            <a:ext cx="3035484" cy="2979809"/>
          </a:xfrm>
          <a:prstGeom prst="rect">
            <a:avLst/>
          </a:prstGeom>
          <a:noFill/>
          <a:ln>
            <a:noFill/>
          </a:ln>
        </p:spPr>
      </p:pic>
      <p:pic>
        <p:nvPicPr>
          <p:cNvPr id="148" name="Google Shape;148;p22"/>
          <p:cNvPicPr preferRelativeResize="0"/>
          <p:nvPr/>
        </p:nvPicPr>
        <p:blipFill>
          <a:blip r:embed="rId5">
            <a:alphaModFix/>
          </a:blip>
          <a:stretch>
            <a:fillRect/>
          </a:stretch>
        </p:blipFill>
        <p:spPr>
          <a:xfrm>
            <a:off x="5006317" y="4190718"/>
            <a:ext cx="2096465" cy="2096465"/>
          </a:xfrm>
          <a:prstGeom prst="rect">
            <a:avLst/>
          </a:prstGeom>
          <a:noFill/>
          <a:ln>
            <a:noFill/>
          </a:ln>
        </p:spPr>
      </p:pic>
      <p:sp>
        <p:nvSpPr>
          <p:cNvPr id="149" name="Google Shape;149;p22"/>
          <p:cNvSpPr txBox="1"/>
          <p:nvPr/>
        </p:nvSpPr>
        <p:spPr>
          <a:xfrm>
            <a:off x="398067" y="337333"/>
            <a:ext cx="6028800" cy="5812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533" b="1" kern="0">
                <a:solidFill>
                  <a:srgbClr val="595959"/>
                </a:solidFill>
                <a:latin typeface="Libre Franklin"/>
                <a:ea typeface="Libre Franklin"/>
                <a:cs typeface="Libre Franklin"/>
                <a:sym typeface="Libre Franklin"/>
              </a:rPr>
              <a:t>Research and Investigation</a:t>
            </a:r>
            <a:endParaRPr sz="2533" b="1" kern="0">
              <a:solidFill>
                <a:srgbClr val="595959"/>
              </a:solidFill>
              <a:latin typeface="Libre Franklin"/>
              <a:ea typeface="Libre Franklin"/>
              <a:cs typeface="Libre Franklin"/>
              <a:sym typeface="Libre Franklin"/>
            </a:endParaRPr>
          </a:p>
          <a:p>
            <a:pPr defTabSz="1219170">
              <a:buClr>
                <a:srgbClr val="000000"/>
              </a:buClr>
            </a:pPr>
            <a:endParaRPr sz="1600" kern="0">
              <a:solidFill>
                <a:srgbClr val="595959"/>
              </a:solidFill>
              <a:latin typeface="Helvetica Neue"/>
              <a:ea typeface="Helvetica Neue"/>
              <a:cs typeface="Helvetica Neue"/>
              <a:sym typeface="Helvetica Neue"/>
            </a:endParaRPr>
          </a:p>
          <a:p>
            <a:pPr defTabSz="1219170">
              <a:buClr>
                <a:srgbClr val="000000"/>
              </a:buClr>
            </a:pPr>
            <a:endParaRPr sz="1600" kern="0">
              <a:solidFill>
                <a:srgbClr val="595959"/>
              </a:solidFill>
              <a:latin typeface="Helvetica Neue"/>
              <a:ea typeface="Helvetica Neue"/>
              <a:cs typeface="Helvetica Neue"/>
              <a:sym typeface="Helvetica Neue"/>
            </a:endParaRPr>
          </a:p>
          <a:p>
            <a:pPr defTabSz="1219170">
              <a:buClr>
                <a:srgbClr val="000000"/>
              </a:buClr>
            </a:pPr>
            <a:endParaRPr sz="1600" kern="0">
              <a:solidFill>
                <a:srgbClr val="595959"/>
              </a:solidFill>
              <a:latin typeface="Helvetica Neue"/>
              <a:ea typeface="Helvetica Neue"/>
              <a:cs typeface="Helvetica Neue"/>
              <a:sym typeface="Helvetica Neue"/>
            </a:endParaRPr>
          </a:p>
          <a:p>
            <a:pPr defTabSz="1219170">
              <a:buClr>
                <a:srgbClr val="000000"/>
              </a:buClr>
            </a:pPr>
            <a:endParaRPr sz="1600" kern="0">
              <a:solidFill>
                <a:srgbClr val="595959"/>
              </a:solidFill>
              <a:latin typeface="Helvetica Neue"/>
              <a:ea typeface="Helvetica Neue"/>
              <a:cs typeface="Helvetica Neue"/>
              <a:sym typeface="Helvetica Neue"/>
            </a:endParaRPr>
          </a:p>
          <a:p>
            <a:pPr defTabSz="1219170">
              <a:buClr>
                <a:srgbClr val="000000"/>
              </a:buClr>
            </a:pPr>
            <a:endParaRPr sz="1600" kern="0">
              <a:solidFill>
                <a:srgbClr val="595959"/>
              </a:solidFill>
              <a:latin typeface="Helvetica Neue"/>
              <a:ea typeface="Helvetica Neue"/>
              <a:cs typeface="Helvetica Neue"/>
              <a:sym typeface="Helvetica Neue"/>
            </a:endParaRPr>
          </a:p>
          <a:p>
            <a:pPr defTabSz="1219170">
              <a:buClr>
                <a:srgbClr val="000000"/>
              </a:buClr>
            </a:pPr>
            <a:endParaRPr sz="1867" kern="0">
              <a:solidFill>
                <a:srgbClr val="000000"/>
              </a:solidFill>
              <a:latin typeface="Arial"/>
              <a:cs typeface="Arial"/>
              <a:sym typeface="Arial"/>
            </a:endParaRPr>
          </a:p>
        </p:txBody>
      </p:sp>
      <p:pic>
        <p:nvPicPr>
          <p:cNvPr id="150" name="Google Shape;150;p22"/>
          <p:cNvPicPr preferRelativeResize="0"/>
          <p:nvPr/>
        </p:nvPicPr>
        <p:blipFill>
          <a:blip r:embed="rId6">
            <a:alphaModFix/>
          </a:blip>
          <a:stretch>
            <a:fillRect/>
          </a:stretch>
        </p:blipFill>
        <p:spPr>
          <a:xfrm>
            <a:off x="358950" y="1060117"/>
            <a:ext cx="3887023" cy="2979803"/>
          </a:xfrm>
          <a:prstGeom prst="rect">
            <a:avLst/>
          </a:prstGeom>
          <a:noFill/>
          <a:ln>
            <a:noFill/>
          </a:ln>
        </p:spPr>
      </p:pic>
      <p:pic>
        <p:nvPicPr>
          <p:cNvPr id="151" name="Google Shape;151;p22"/>
          <p:cNvPicPr preferRelativeResize="0"/>
          <p:nvPr/>
        </p:nvPicPr>
        <p:blipFill rotWithShape="1">
          <a:blip r:embed="rId7">
            <a:alphaModFix/>
          </a:blip>
          <a:srcRect l="6144" t="7340" r="6944" b="7101"/>
          <a:stretch/>
        </p:blipFill>
        <p:spPr>
          <a:xfrm>
            <a:off x="1251667" y="4077867"/>
            <a:ext cx="2365167" cy="2328333"/>
          </a:xfrm>
          <a:prstGeom prst="rect">
            <a:avLst/>
          </a:prstGeom>
          <a:noFill/>
          <a:ln>
            <a:noFill/>
          </a:ln>
        </p:spPr>
      </p:pic>
      <p:sp>
        <p:nvSpPr>
          <p:cNvPr id="152" name="Google Shape;152;p22"/>
          <p:cNvSpPr txBox="1"/>
          <p:nvPr/>
        </p:nvSpPr>
        <p:spPr>
          <a:xfrm>
            <a:off x="1003200" y="6378567"/>
            <a:ext cx="2797600" cy="2944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800" kern="0">
                <a:solidFill>
                  <a:srgbClr val="595959"/>
                </a:solidFill>
                <a:latin typeface="Arial"/>
                <a:cs typeface="Arial"/>
                <a:sym typeface="Arial"/>
              </a:rPr>
              <a:t>https://sharedvalue.org.au/the-purpose-playbook/</a:t>
            </a:r>
            <a:endParaRPr sz="800" kern="0">
              <a:solidFill>
                <a:srgbClr val="595959"/>
              </a:solidFill>
              <a:latin typeface="Arial"/>
              <a:cs typeface="Arial"/>
              <a:sym typeface="Arial"/>
            </a:endParaRPr>
          </a:p>
        </p:txBody>
      </p:sp>
      <p:sp>
        <p:nvSpPr>
          <p:cNvPr id="153" name="Google Shape;153;p22"/>
          <p:cNvSpPr txBox="1"/>
          <p:nvPr/>
        </p:nvSpPr>
        <p:spPr>
          <a:xfrm>
            <a:off x="5346967" y="3429000"/>
            <a:ext cx="1693200" cy="1748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800" kern="0">
                <a:solidFill>
                  <a:srgbClr val="595959"/>
                </a:solidFill>
                <a:latin typeface="Arial"/>
                <a:cs typeface="Arial"/>
                <a:sym typeface="Arial"/>
              </a:rPr>
              <a:t>https://doughnuteconomics.org/</a:t>
            </a:r>
            <a:endParaRPr sz="800" kern="0">
              <a:solidFill>
                <a:srgbClr val="595959"/>
              </a:solidFill>
              <a:latin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iversified Document" ma:contentTypeID="0x01010073819C8729A6B244A74FF75370EE82A9007D045E350A8D5949838F151DEF715F4B" ma:contentTypeVersion="41" ma:contentTypeDescription="Create a new document." ma:contentTypeScope="" ma:versionID="4306beffe66cc07c087277d1ef32148a">
  <xsd:schema xmlns:xsd="http://www.w3.org/2001/XMLSchema" xmlns:xs="http://www.w3.org/2001/XMLSchema" xmlns:p="http://schemas.microsoft.com/office/2006/metadata/properties" xmlns:ns2="6679147d-f3e0-4428-9f88-abb34dc925f6" xmlns:ns3="1b027b9a-e7d1-4268-878d-a88f88110877" xmlns:ns4="77342a18-84af-4da7-9c4b-8f6747e69445" xmlns:ns5="f62c8c10-1917-4985-9c93-94928b0307e3" targetNamespace="http://schemas.microsoft.com/office/2006/metadata/properties" ma:root="true" ma:fieldsID="10d3c44efdf5e36dd88a32810ed3437a" ns2:_="" ns3:_="" ns4:_="" ns5:_="">
    <xsd:import namespace="6679147d-f3e0-4428-9f88-abb34dc925f6"/>
    <xsd:import namespace="1b027b9a-e7d1-4268-878d-a88f88110877"/>
    <xsd:import namespace="77342a18-84af-4da7-9c4b-8f6747e69445"/>
    <xsd:import namespace="f62c8c10-1917-4985-9c93-94928b0307e3"/>
    <xsd:element name="properties">
      <xsd:complexType>
        <xsd:sequence>
          <xsd:element name="documentManagement">
            <xsd:complexType>
              <xsd:all>
                <xsd:element ref="ns2:i5aaf5fcc6894645b65c7a29c6476a19" minOccurs="0"/>
                <xsd:element ref="ns3:TaxCatchAll" minOccurs="0"/>
                <xsd:element ref="ns3:TaxCatchAllLabel" minOccurs="0"/>
                <xsd:element ref="ns4:a5dd2779d0f74165b3ee02b306aad3bb" minOccurs="0"/>
                <xsd:element ref="ns4:k0a51cf79e604745857a03ab6484fba4" minOccurs="0"/>
                <xsd:element ref="ns3:Contact" minOccurs="0"/>
                <xsd:element ref="ns5:MediaServiceMetadata" minOccurs="0"/>
                <xsd:element ref="ns5:MediaServiceFastMetadata" minOccurs="0"/>
                <xsd:element ref="ns5:MediaServiceAutoKeyPoints" minOccurs="0"/>
                <xsd:element ref="ns5:MediaServiceKeyPoints" minOccurs="0"/>
                <xsd:element ref="ns5:MediaServiceAutoTags" minOccurs="0"/>
                <xsd:element ref="ns5:MediaServiceGenerationTime" minOccurs="0"/>
                <xsd:element ref="ns5:MediaServiceEventHashCode" minOccurs="0"/>
                <xsd:element ref="ns5:MediaServiceOCR" minOccurs="0"/>
                <xsd:element ref="ns5:MediaServiceDateTaken" minOccurs="0"/>
                <xsd:element ref="ns5:MediaServiceLocation" minOccurs="0"/>
                <xsd:element ref="ns3:SharedWithUsers" minOccurs="0"/>
                <xsd:element ref="ns3:SharedWithDetails" minOccurs="0"/>
                <xsd:element ref="ns5:lcf76f155ced4ddcb4097134ff3c332f" minOccurs="0"/>
                <xsd:element ref="ns5:MediaLengthInSeconds" minOccurs="0"/>
                <xsd:element ref="ns5: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679147d-f3e0-4428-9f88-abb34dc925f6" elementFormDefault="qualified">
    <xsd:import namespace="http://schemas.microsoft.com/office/2006/documentManagement/types"/>
    <xsd:import namespace="http://schemas.microsoft.com/office/infopath/2007/PartnerControls"/>
    <xsd:element name="i5aaf5fcc6894645b65c7a29c6476a19" ma:index="8" nillable="true" ma:taxonomy="true" ma:internalName="i5aaf5fcc6894645b65c7a29c6476a19" ma:taxonomyFieldName="Brand" ma:displayName="Brand" ma:readOnly="false" ma:default="" ma:fieldId="{25aaf5fc-c689-4645-b65c-7a29c6476a19}" ma:taxonomyMulti="true" ma:sspId="21816827-90af-4176-b580-c8d076dcbe51" ma:termSetId="7c654c6d-e322-4e75-8a8d-4f71d8428da7" ma:anchorId="d5f9dc94-0ec1-4665-8c2b-3b56d2f9355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b027b9a-e7d1-4268-878d-a88f88110877" elementFormDefault="qualified">
    <xsd:import namespace="http://schemas.microsoft.com/office/2006/documentManagement/types"/>
    <xsd:import namespace="http://schemas.microsoft.com/office/infopath/2007/PartnerControls"/>
    <xsd:element name="TaxCatchAll" ma:index="9" nillable="true" ma:displayName="Taxonomy Catch All Column" ma:description="" ma:hidden="true" ma:list="{77250342-1222-4875-af4e-90186ed2b46c}" ma:internalName="TaxCatchAll" ma:showField="CatchAllData" ma:web="1b027b9a-e7d1-4268-878d-a88f88110877">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description="" ma:hidden="true" ma:list="{77250342-1222-4875-af4e-90186ed2b46c}" ma:internalName="TaxCatchAllLabel" ma:readOnly="true" ma:showField="CatchAllDataLabel" ma:web="1b027b9a-e7d1-4268-878d-a88f88110877">
      <xsd:complexType>
        <xsd:complexContent>
          <xsd:extension base="dms:MultiChoiceLookup">
            <xsd:sequence>
              <xsd:element name="Value" type="dms:Lookup" maxOccurs="unbounded" minOccurs="0" nillable="true"/>
            </xsd:sequence>
          </xsd:extension>
        </xsd:complexContent>
      </xsd:complexType>
    </xsd:element>
    <xsd:element name="Contact" ma:index="16" nillable="true" ma:displayName="Contact" ma:list="UserInfo" ma:SharePointGroup="0" ma:internalName="Contact"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Users" ma:index="2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7342a18-84af-4da7-9c4b-8f6747e69445" elementFormDefault="qualified">
    <xsd:import namespace="http://schemas.microsoft.com/office/2006/documentManagement/types"/>
    <xsd:import namespace="http://schemas.microsoft.com/office/infopath/2007/PartnerControls"/>
    <xsd:element name="a5dd2779d0f74165b3ee02b306aad3bb" ma:index="12" nillable="true" ma:taxonomy="true" ma:internalName="a5dd2779d0f74165b3ee02b306aad3bb" ma:taxonomyFieldName="OrganisationalStructure" ma:displayName="Organisational Structure" ma:readOnly="false" ma:default="" ma:fieldId="{a5dd2779-d0f7-4165-b3ee-02b306aad3bb}" ma:taxonomyMulti="true" ma:sspId="21816827-90af-4176-b580-c8d076dcbe51" ma:termSetId="0c1ca506-f094-4db0-885f-b72b4350c0ab" ma:anchorId="da7978d5-6df2-4861-9cf8-8b7cb2c6de12" ma:open="false" ma:isKeyword="false">
      <xsd:complexType>
        <xsd:sequence>
          <xsd:element ref="pc:Terms" minOccurs="0" maxOccurs="1"/>
        </xsd:sequence>
      </xsd:complexType>
    </xsd:element>
    <xsd:element name="k0a51cf79e604745857a03ab6484fba4" ma:index="14" nillable="true" ma:taxonomy="true" ma:internalName="k0a51cf79e604745857a03ab6484fba4" ma:taxonomyFieldName="Topics" ma:displayName="Topics" ma:readOnly="false" ma:default="" ma:fieldId="{40a51cf7-9e60-4745-857a-03ab6484fba4}" ma:taxonomyMulti="true" ma:sspId="21816827-90af-4176-b580-c8d076dcbe51" ma:termSetId="0f7400d8-9815-4b86-9061-782a112a3da8" ma:anchorId="6fc0f917-655d-443a-8df2-cf833bcdadce"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62c8c10-1917-4985-9c93-94928b0307e3" elementFormDefault="qualified">
    <xsd:import namespace="http://schemas.microsoft.com/office/2006/documentManagement/types"/>
    <xsd:import namespace="http://schemas.microsoft.com/office/infopath/2007/PartnerControls"/>
    <xsd:element name="MediaServiceMetadata" ma:index="17" nillable="true" ma:displayName="MediaServiceMetadata" ma:hidden="true" ma:internalName="MediaServiceMetadata" ma:readOnly="true">
      <xsd:simpleType>
        <xsd:restriction base="dms:Note"/>
      </xsd:simpleType>
    </xsd:element>
    <xsd:element name="MediaServiceFastMetadata" ma:index="18" nillable="true" ma:displayName="MediaServiceFastMetadata" ma:hidden="true" ma:internalName="MediaServiceFastMetadata" ma:readOnly="true">
      <xsd:simpleType>
        <xsd:restriction base="dms:Note"/>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ServiceAutoTags" ma:index="21" nillable="true" ma:displayName="Tags" ma:internalName="MediaServiceAutoTags" ma:readOnly="true">
      <xsd:simpleType>
        <xsd:restriction base="dms:Text"/>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element name="MediaServiceOCR" ma:index="24" nillable="true" ma:displayName="Extracted Text" ma:internalName="MediaServiceOCR" ma:readOnly="true">
      <xsd:simpleType>
        <xsd:restriction base="dms:Note">
          <xsd:maxLength value="255"/>
        </xsd:restriction>
      </xsd:simpleType>
    </xsd:element>
    <xsd:element name="MediaServiceDateTaken" ma:index="25" nillable="true" ma:displayName="MediaServiceDateTaken" ma:hidden="true" ma:internalName="MediaServiceDateTaken" ma:readOnly="true">
      <xsd:simpleType>
        <xsd:restriction base="dms:Text"/>
      </xsd:simpleType>
    </xsd:element>
    <xsd:element name="MediaServiceLocation" ma:index="26" nillable="true" ma:displayName="Location" ma:internalName="MediaServiceLocation" ma:readOnly="true">
      <xsd:simpleType>
        <xsd:restriction base="dms:Text"/>
      </xsd:simpleType>
    </xsd:element>
    <xsd:element name="lcf76f155ced4ddcb4097134ff3c332f" ma:index="30" nillable="true" ma:taxonomy="true" ma:internalName="lcf76f155ced4ddcb4097134ff3c332f" ma:taxonomyFieldName="MediaServiceImageTags" ma:displayName="Image Tags" ma:readOnly="false" ma:fieldId="{5cf76f15-5ced-4ddc-b409-7134ff3c332f}" ma:taxonomyMulti="true" ma:sspId="21816827-90af-4176-b580-c8d076dcbe51" ma:termSetId="09814cd3-568e-fe90-9814-8d621ff8fb84" ma:anchorId="fba54fb3-c3e1-fe81-a776-ca4b69148c4d" ma:open="true" ma:isKeyword="false">
      <xsd:complexType>
        <xsd:sequence>
          <xsd:element ref="pc:Terms" minOccurs="0" maxOccurs="1"/>
        </xsd:sequence>
      </xsd:complexType>
    </xsd:element>
    <xsd:element name="MediaLengthInSeconds" ma:index="31" nillable="true" ma:displayName="MediaLengthInSeconds" ma:hidden="true" ma:internalName="MediaLengthInSeconds" ma:readOnly="true">
      <xsd:simpleType>
        <xsd:restriction base="dms:Unknown"/>
      </xsd:simpleType>
    </xsd:element>
    <xsd:element name="MediaServiceObjectDetectorVersions" ma:index="32"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62c8c10-1917-4985-9c93-94928b0307e3">
      <Terms xmlns="http://schemas.microsoft.com/office/infopath/2007/PartnerControls"/>
    </lcf76f155ced4ddcb4097134ff3c332f>
    <Contact xmlns="1b027b9a-e7d1-4268-878d-a88f88110877">
      <UserInfo>
        <DisplayName/>
        <AccountId xsi:nil="true"/>
        <AccountType/>
      </UserInfo>
    </Contact>
    <k0a51cf79e604745857a03ab6484fba4 xmlns="77342a18-84af-4da7-9c4b-8f6747e69445">
      <Terms xmlns="http://schemas.microsoft.com/office/infopath/2007/PartnerControls"/>
    </k0a51cf79e604745857a03ab6484fba4>
    <TaxCatchAll xmlns="1b027b9a-e7d1-4268-878d-a88f88110877" xsi:nil="true"/>
    <a5dd2779d0f74165b3ee02b306aad3bb xmlns="77342a18-84af-4da7-9c4b-8f6747e69445">
      <Terms xmlns="http://schemas.microsoft.com/office/infopath/2007/PartnerControls"/>
    </a5dd2779d0f74165b3ee02b306aad3bb>
    <i5aaf5fcc6894645b65c7a29c6476a19 xmlns="6679147d-f3e0-4428-9f88-abb34dc925f6">
      <Terms xmlns="http://schemas.microsoft.com/office/infopath/2007/PartnerControls"/>
    </i5aaf5fcc6894645b65c7a29c6476a19>
  </documentManagement>
</p:properties>
</file>

<file path=customXml/itemProps1.xml><?xml version="1.0" encoding="utf-8"?>
<ds:datastoreItem xmlns:ds="http://schemas.openxmlformats.org/officeDocument/2006/customXml" ds:itemID="{111E2DC6-E408-4F4F-8176-18BD27CC310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679147d-f3e0-4428-9f88-abb34dc925f6"/>
    <ds:schemaRef ds:uri="1b027b9a-e7d1-4268-878d-a88f88110877"/>
    <ds:schemaRef ds:uri="77342a18-84af-4da7-9c4b-8f6747e69445"/>
    <ds:schemaRef ds:uri="f62c8c10-1917-4985-9c93-94928b0307e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54B3810-37BC-4FAE-AF8E-0598FCABAC6F}">
  <ds:schemaRefs>
    <ds:schemaRef ds:uri="http://schemas.microsoft.com/sharepoint/v3/contenttype/forms"/>
  </ds:schemaRefs>
</ds:datastoreItem>
</file>

<file path=customXml/itemProps3.xml><?xml version="1.0" encoding="utf-8"?>
<ds:datastoreItem xmlns:ds="http://schemas.openxmlformats.org/officeDocument/2006/customXml" ds:itemID="{0AB2B49B-5C0B-4FA9-A088-BCEB16CCE7A5}">
  <ds:schemaRefs>
    <ds:schemaRef ds:uri="http://schemas.microsoft.com/office/2006/metadata/properties"/>
    <ds:schemaRef ds:uri="http://schemas.microsoft.com/office/infopath/2007/PartnerControls"/>
    <ds:schemaRef ds:uri="f62c8c10-1917-4985-9c93-94928b0307e3"/>
    <ds:schemaRef ds:uri="1b027b9a-e7d1-4268-878d-a88f88110877"/>
    <ds:schemaRef ds:uri="77342a18-84af-4da7-9c4b-8f6747e69445"/>
    <ds:schemaRef ds:uri="6679147d-f3e0-4428-9f88-abb34dc925f6"/>
  </ds:schemaRefs>
</ds:datastoreItem>
</file>

<file path=docProps/app.xml><?xml version="1.0" encoding="utf-8"?>
<Properties xmlns="http://schemas.openxmlformats.org/officeDocument/2006/extended-properties" xmlns:vt="http://schemas.openxmlformats.org/officeDocument/2006/docPropsVTypes">
  <TotalTime>16</TotalTime>
  <Words>2713</Words>
  <Application>Microsoft Office PowerPoint</Application>
  <PresentationFormat>Widescreen</PresentationFormat>
  <Paragraphs>471</Paragraphs>
  <Slides>41</Slides>
  <Notes>15</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41</vt:i4>
      </vt:variant>
    </vt:vector>
  </HeadingPairs>
  <TitlesOfParts>
    <vt:vector size="55" baseType="lpstr">
      <vt:lpstr>Arial</vt:lpstr>
      <vt:lpstr>Calibri</vt:lpstr>
      <vt:lpstr>Calibri Light</vt:lpstr>
      <vt:lpstr>Century Gothic</vt:lpstr>
      <vt:lpstr>Helvetica Neue</vt:lpstr>
      <vt:lpstr>Lexend</vt:lpstr>
      <vt:lpstr>Libre Franklin</vt:lpstr>
      <vt:lpstr>Libre Franklin ExtraBold</vt:lpstr>
      <vt:lpstr>Libre Franklin Medium</vt:lpstr>
      <vt:lpstr>Libre Franklin SemiBold</vt:lpstr>
      <vt:lpstr>Wingdings</vt:lpstr>
      <vt:lpstr>Office Theme</vt:lpstr>
      <vt:lpstr>Simple Light</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Meet Hayden</vt:lpstr>
      <vt:lpstr>Overview</vt:lpstr>
      <vt:lpstr>Who we are</vt:lpstr>
      <vt:lpstr>Our purpose</vt:lpstr>
      <vt:lpstr>Our team</vt:lpstr>
      <vt:lpstr>Our cultural identity</vt:lpstr>
      <vt:lpstr>Our Nations map</vt:lpstr>
      <vt:lpstr>Traditional Owners</vt:lpstr>
      <vt:lpstr>Aboriginal Employment</vt:lpstr>
      <vt:lpstr>Our programs</vt:lpstr>
      <vt:lpstr>Country Centred relationships</vt:lpstr>
      <vt:lpstr>Country centred circular economy</vt:lpstr>
      <vt:lpstr>Country centred circular economy</vt:lpstr>
      <vt:lpstr>Our initiatives</vt:lpstr>
      <vt:lpstr>Cultural safety</vt:lpstr>
      <vt:lpstr>Greenline</vt:lpstr>
      <vt:lpstr>Bell to Preston</vt:lpstr>
      <vt:lpstr>Legacy</vt:lpstr>
      <vt:lpstr>PowerPoint Presentation</vt:lpstr>
      <vt:lpstr>PowerPoint Presentation</vt:lpstr>
      <vt:lpstr>Indigenous knowledge and the economy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Toby Timms</dc:creator>
  <cp:lastModifiedBy>Toby Timms</cp:lastModifiedBy>
  <cp:revision>1</cp:revision>
  <dcterms:created xsi:type="dcterms:W3CDTF">2023-11-19T05:04:18Z</dcterms:created>
  <dcterms:modified xsi:type="dcterms:W3CDTF">2023-11-29T01:09:39Z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0x01010073819C8729A6B244A74FF75370EE82A9007D045E350A8D5949838F151DEF715F4B</vt:lpwstr>
  </property>
  <property fmtid="{D5CDD505-2E9C-101B-9397-08002B2CF9AE}" pid="3" name="OrganisationalStructure">
    <vt:lpwstr/>
  </property>
  <property fmtid="{D5CDD505-2E9C-101B-9397-08002B2CF9AE}" pid="4" name="MediaServiceImageTags">
    <vt:lpwstr/>
  </property>
  <property fmtid="{D5CDD505-2E9C-101B-9397-08002B2CF9AE}" pid="5" name="Brand">
    <vt:lpwstr/>
  </property>
  <property fmtid="{D5CDD505-2E9C-101B-9397-08002B2CF9AE}" pid="6" name="Topics">
    <vt:lpwstr/>
  </property>
</Properties>
</file>